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Abril Fatface"/>
      <p:regular r:id="rId19"/>
    </p:embeddedFont>
    <p:embeddedFont>
      <p:font typeface="Corbel"/>
      <p:regular r:id="rId20"/>
      <p:bold r:id="rId21"/>
      <p:italic r:id="rId22"/>
      <p:boldItalic r:id="rId23"/>
    </p:embeddedFont>
    <p:embeddedFont>
      <p:font typeface="Century Gothic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672">
          <p15:clr>
            <a:srgbClr val="A4A3A4"/>
          </p15:clr>
        </p15:guide>
        <p15:guide id="3" pos="7008">
          <p15:clr>
            <a:srgbClr val="A4A3A4"/>
          </p15:clr>
        </p15:guide>
        <p15:guide id="4" orient="horz" pos="1824">
          <p15:clr>
            <a:srgbClr val="A4A3A4"/>
          </p15:clr>
        </p15:guide>
      </p15:sldGuideLst>
    </p:ext>
    <p:ext uri="GoogleSlidesCustomDataVersion2">
      <go:slidesCustomData xmlns:go="http://customooxmlschemas.google.com/" r:id="rId28" roundtripDataSignature="AMtx7mgLzxDZaTwHNmxsFOViUIlSyYLr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672"/>
        <p:guide pos="7008"/>
        <p:guide pos="182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rbel-regular.fntdata"/><Relationship Id="rId22" Type="http://schemas.openxmlformats.org/officeDocument/2006/relationships/font" Target="fonts/Corbel-italic.fntdata"/><Relationship Id="rId21" Type="http://schemas.openxmlformats.org/officeDocument/2006/relationships/font" Target="fonts/Corbel-bold.fntdata"/><Relationship Id="rId24" Type="http://schemas.openxmlformats.org/officeDocument/2006/relationships/font" Target="fonts/CenturyGothic-regular.fntdata"/><Relationship Id="rId23" Type="http://schemas.openxmlformats.org/officeDocument/2006/relationships/font" Target="fonts/Corbel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CenturyGothic-italic.fntdata"/><Relationship Id="rId25" Type="http://schemas.openxmlformats.org/officeDocument/2006/relationships/font" Target="fonts/CenturyGothic-bold.fntdata"/><Relationship Id="rId28" Type="http://customschemas.google.com/relationships/presentationmetadata" Target="metadata"/><Relationship Id="rId27" Type="http://schemas.openxmlformats.org/officeDocument/2006/relationships/font" Target="fonts/CenturyGothic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AbrilFatface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2209800" y="4464028"/>
            <a:ext cx="9144000" cy="1641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E2E2"/>
              </a:buClr>
              <a:buSzPts val="9600"/>
              <a:buFont typeface="Corbel"/>
              <a:buNone/>
              <a:defRPr b="0" sz="9600">
                <a:solidFill>
                  <a:srgbClr val="E2E2E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2209799" y="3694375"/>
            <a:ext cx="9144000" cy="754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b="0" sz="3200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descr="Tag=AccentColor&#10;Flavor=Light&#10;Target=Fill" id="21" name="Google Shape;21;p14"/>
          <p:cNvSpPr/>
          <p:nvPr/>
        </p:nvSpPr>
        <p:spPr>
          <a:xfrm>
            <a:off x="-1" y="0"/>
            <a:ext cx="7824084" cy="6858000"/>
          </a:xfrm>
          <a:custGeom>
            <a:rect b="b" l="l" r="r" t="t"/>
            <a:pathLst>
              <a:path extrusionOk="0" h="6858000" w="7534656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3"/>
          <p:cNvSpPr txBox="1"/>
          <p:nvPr>
            <p:ph idx="1" type="body"/>
          </p:nvPr>
        </p:nvSpPr>
        <p:spPr>
          <a:xfrm>
            <a:off x="1120000" y="2057400"/>
            <a:ext cx="365202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panoramique avec légende">
  <p:cSld name="Image panoramique avec légend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 txBox="1"/>
          <p:nvPr>
            <p:ph type="title"/>
          </p:nvPr>
        </p:nvSpPr>
        <p:spPr>
          <a:xfrm>
            <a:off x="839788" y="4367160"/>
            <a:ext cx="10515600" cy="819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/>
          <p:nvPr>
            <p:ph idx="2" type="pic"/>
          </p:nvPr>
        </p:nvSpPr>
        <p:spPr>
          <a:xfrm>
            <a:off x="839788" y="987425"/>
            <a:ext cx="10515600" cy="3379735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24"/>
          <p:cNvSpPr txBox="1"/>
          <p:nvPr>
            <p:ph idx="1" type="body"/>
          </p:nvPr>
        </p:nvSpPr>
        <p:spPr>
          <a:xfrm>
            <a:off x="839788" y="5186516"/>
            <a:ext cx="10514012" cy="682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4" name="Google Shape;8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légende">
  <p:cSld name="Titre et légende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/>
          <p:nvPr>
            <p:ph type="title"/>
          </p:nvPr>
        </p:nvSpPr>
        <p:spPr>
          <a:xfrm>
            <a:off x="839788" y="365125"/>
            <a:ext cx="10515600" cy="3534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5"/>
          <p:cNvSpPr txBox="1"/>
          <p:nvPr>
            <p:ph idx="1" type="body"/>
          </p:nvPr>
        </p:nvSpPr>
        <p:spPr>
          <a:xfrm>
            <a:off x="839788" y="4489399"/>
            <a:ext cx="10514012" cy="1501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0" name="Google Shape;90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tion avec légende">
  <p:cSld name="Citation avec légend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6"/>
          <p:cNvSpPr txBox="1"/>
          <p:nvPr>
            <p:ph type="title"/>
          </p:nvPr>
        </p:nvSpPr>
        <p:spPr>
          <a:xfrm>
            <a:off x="1446212" y="365125"/>
            <a:ext cx="9302752" cy="29929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4400"/>
              <a:buFont typeface="Corbel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6"/>
          <p:cNvSpPr txBox="1"/>
          <p:nvPr>
            <p:ph idx="1" type="body"/>
          </p:nvPr>
        </p:nvSpPr>
        <p:spPr>
          <a:xfrm>
            <a:off x="1720644" y="3365557"/>
            <a:ext cx="8752299" cy="5489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6" name="Google Shape;96;p26"/>
          <p:cNvSpPr txBox="1"/>
          <p:nvPr>
            <p:ph idx="2" type="body"/>
          </p:nvPr>
        </p:nvSpPr>
        <p:spPr>
          <a:xfrm>
            <a:off x="838200" y="4501729"/>
            <a:ext cx="10512424" cy="1489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7" name="Google Shape;9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0" name="Google Shape;100;p26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orbel"/>
              <a:buNone/>
            </a:pPr>
            <a:r>
              <a:rPr b="0" lang="fr-FR" sz="8000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“</a:t>
            </a:r>
            <a:endParaRPr/>
          </a:p>
        </p:txBody>
      </p:sp>
      <p:sp>
        <p:nvSpPr>
          <p:cNvPr id="101" name="Google Shape;101;p26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orbel"/>
              <a:buNone/>
            </a:pPr>
            <a:r>
              <a:rPr b="0" lang="fr-FR" sz="8000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rte nom">
  <p:cSld name="Carte nom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7"/>
          <p:cNvSpPr txBox="1"/>
          <p:nvPr>
            <p:ph type="title"/>
          </p:nvPr>
        </p:nvSpPr>
        <p:spPr>
          <a:xfrm>
            <a:off x="839788" y="2326967"/>
            <a:ext cx="10515600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7"/>
          <p:cNvSpPr txBox="1"/>
          <p:nvPr>
            <p:ph idx="1" type="body"/>
          </p:nvPr>
        </p:nvSpPr>
        <p:spPr>
          <a:xfrm>
            <a:off x="839788" y="4850581"/>
            <a:ext cx="10514012" cy="1140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 colonnes">
  <p:cSld name="3 colonne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8"/>
          <p:cNvSpPr txBox="1"/>
          <p:nvPr>
            <p:ph idx="1" type="body"/>
          </p:nvPr>
        </p:nvSpPr>
        <p:spPr>
          <a:xfrm>
            <a:off x="1337282" y="1885950"/>
            <a:ext cx="2946866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2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1" name="Google Shape;111;p28"/>
          <p:cNvSpPr txBox="1"/>
          <p:nvPr>
            <p:ph idx="2" type="body"/>
          </p:nvPr>
        </p:nvSpPr>
        <p:spPr>
          <a:xfrm>
            <a:off x="1356798" y="2571750"/>
            <a:ext cx="2927350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2" name="Google Shape;112;p28"/>
          <p:cNvSpPr txBox="1"/>
          <p:nvPr>
            <p:ph idx="3" type="body"/>
          </p:nvPr>
        </p:nvSpPr>
        <p:spPr>
          <a:xfrm>
            <a:off x="4587994" y="188595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2400">
                <a:solidFill>
                  <a:schemeClr val="lt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28"/>
          <p:cNvSpPr txBox="1"/>
          <p:nvPr>
            <p:ph idx="4" type="body"/>
          </p:nvPr>
        </p:nvSpPr>
        <p:spPr>
          <a:xfrm>
            <a:off x="4577441" y="2571750"/>
            <a:ext cx="2946794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4" name="Google Shape;114;p28"/>
          <p:cNvSpPr txBox="1"/>
          <p:nvPr>
            <p:ph idx="5" type="body"/>
          </p:nvPr>
        </p:nvSpPr>
        <p:spPr>
          <a:xfrm>
            <a:off x="7829035" y="1885950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2400">
                <a:solidFill>
                  <a:schemeClr val="lt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8"/>
          <p:cNvSpPr txBox="1"/>
          <p:nvPr>
            <p:ph idx="6" type="body"/>
          </p:nvPr>
        </p:nvSpPr>
        <p:spPr>
          <a:xfrm>
            <a:off x="7829035" y="2571750"/>
            <a:ext cx="2932113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6" name="Google Shape;116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 colonnes d’image">
  <p:cSld name="3 colonnes d’imag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9"/>
          <p:cNvSpPr txBox="1"/>
          <p:nvPr>
            <p:ph idx="1" type="body"/>
          </p:nvPr>
        </p:nvSpPr>
        <p:spPr>
          <a:xfrm>
            <a:off x="1332085" y="4297503"/>
            <a:ext cx="294005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b="0" sz="2400">
                <a:solidFill>
                  <a:srgbClr val="EDEDED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2" name="Google Shape;122;p29"/>
          <p:cNvSpPr/>
          <p:nvPr>
            <p:ph idx="2" type="pic"/>
          </p:nvPr>
        </p:nvSpPr>
        <p:spPr>
          <a:xfrm>
            <a:off x="1332085" y="2256354"/>
            <a:ext cx="2940050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123" name="Google Shape;123;p29"/>
          <p:cNvSpPr txBox="1"/>
          <p:nvPr>
            <p:ph idx="3" type="body"/>
          </p:nvPr>
        </p:nvSpPr>
        <p:spPr>
          <a:xfrm>
            <a:off x="1332085" y="4873765"/>
            <a:ext cx="2940050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4" name="Google Shape;124;p29"/>
          <p:cNvSpPr txBox="1"/>
          <p:nvPr>
            <p:ph idx="4" type="body"/>
          </p:nvPr>
        </p:nvSpPr>
        <p:spPr>
          <a:xfrm>
            <a:off x="4568997" y="4297503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b="0" sz="2400">
                <a:solidFill>
                  <a:srgbClr val="EDEDED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5" name="Google Shape;125;p29"/>
          <p:cNvSpPr/>
          <p:nvPr>
            <p:ph idx="5" type="pic"/>
          </p:nvPr>
        </p:nvSpPr>
        <p:spPr>
          <a:xfrm>
            <a:off x="4568996" y="2256354"/>
            <a:ext cx="2930525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126" name="Google Shape;126;p29"/>
          <p:cNvSpPr txBox="1"/>
          <p:nvPr>
            <p:ph idx="6" type="body"/>
          </p:nvPr>
        </p:nvSpPr>
        <p:spPr>
          <a:xfrm>
            <a:off x="4567644" y="4873764"/>
            <a:ext cx="2934406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7" name="Google Shape;127;p29"/>
          <p:cNvSpPr txBox="1"/>
          <p:nvPr>
            <p:ph idx="7" type="body"/>
          </p:nvPr>
        </p:nvSpPr>
        <p:spPr>
          <a:xfrm>
            <a:off x="7804322" y="4297503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b="0" sz="2400">
                <a:solidFill>
                  <a:srgbClr val="EDEDED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8" name="Google Shape;128;p29"/>
          <p:cNvSpPr/>
          <p:nvPr>
            <p:ph idx="8" type="pic"/>
          </p:nvPr>
        </p:nvSpPr>
        <p:spPr>
          <a:xfrm>
            <a:off x="7804321" y="2256354"/>
            <a:ext cx="2932113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129" name="Google Shape;129;p29"/>
          <p:cNvSpPr txBox="1"/>
          <p:nvPr>
            <p:ph idx="9" type="body"/>
          </p:nvPr>
        </p:nvSpPr>
        <p:spPr>
          <a:xfrm>
            <a:off x="7804197" y="4873762"/>
            <a:ext cx="2935997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30" name="Google Shape;130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0"/>
          <p:cNvSpPr txBox="1"/>
          <p:nvPr>
            <p:ph idx="1" type="body"/>
          </p:nvPr>
        </p:nvSpPr>
        <p:spPr>
          <a:xfrm rot="5400000">
            <a:off x="4061231" y="-1115606"/>
            <a:ext cx="4351338" cy="102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152" name="Google Shape;152;p33"/>
          <p:cNvSpPr/>
          <p:nvPr/>
        </p:nvSpPr>
        <p:spPr>
          <a:xfrm>
            <a:off x="-1" y="0"/>
            <a:ext cx="7824084" cy="6858000"/>
          </a:xfrm>
          <a:custGeom>
            <a:rect b="b" l="l" r="r" t="t"/>
            <a:pathLst>
              <a:path extrusionOk="0" h="6858000" w="7534656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" name="Google Shape;153;p33"/>
          <p:cNvSpPr txBox="1"/>
          <p:nvPr>
            <p:ph type="ctrTitle"/>
          </p:nvPr>
        </p:nvSpPr>
        <p:spPr>
          <a:xfrm>
            <a:off x="932688" y="1673352"/>
            <a:ext cx="5596128" cy="3511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3"/>
          <p:cNvSpPr txBox="1"/>
          <p:nvPr>
            <p:ph idx="1" type="subTitle"/>
          </p:nvPr>
        </p:nvSpPr>
        <p:spPr>
          <a:xfrm>
            <a:off x="8110728" y="1674546"/>
            <a:ext cx="3401568" cy="35089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cap="none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" type="body"/>
          </p:nvPr>
        </p:nvSpPr>
        <p:spPr>
          <a:xfrm>
            <a:off x="1120000" y="1825625"/>
            <a:ext cx="502521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2" type="body"/>
          </p:nvPr>
        </p:nvSpPr>
        <p:spPr>
          <a:xfrm>
            <a:off x="6319840" y="1825625"/>
            <a:ext cx="503396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 avec 4 images">
  <p:cSld name="Titre et contenu avec 4 images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/>
          <p:nvPr>
            <p:ph idx="2" type="pic"/>
          </p:nvPr>
        </p:nvSpPr>
        <p:spPr>
          <a:xfrm>
            <a:off x="4726728" y="3802958"/>
            <a:ext cx="4228282" cy="3055043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34"/>
          <p:cNvSpPr/>
          <p:nvPr>
            <p:ph idx="3" type="pic"/>
          </p:nvPr>
        </p:nvSpPr>
        <p:spPr>
          <a:xfrm>
            <a:off x="4726375" y="0"/>
            <a:ext cx="4228635" cy="3694372"/>
          </a:xfrm>
          <a:prstGeom prst="rect">
            <a:avLst/>
          </a:prstGeom>
          <a:noFill/>
          <a:ln>
            <a:noFill/>
          </a:ln>
        </p:spPr>
      </p:sp>
      <p:sp>
        <p:nvSpPr>
          <p:cNvPr id="158" name="Google Shape;158;p34"/>
          <p:cNvSpPr txBox="1"/>
          <p:nvPr>
            <p:ph type="title"/>
          </p:nvPr>
        </p:nvSpPr>
        <p:spPr>
          <a:xfrm>
            <a:off x="838200" y="365125"/>
            <a:ext cx="3200400" cy="21034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4"/>
          <p:cNvSpPr txBox="1"/>
          <p:nvPr>
            <p:ph idx="1" type="body"/>
          </p:nvPr>
        </p:nvSpPr>
        <p:spPr>
          <a:xfrm>
            <a:off x="838200" y="2643186"/>
            <a:ext cx="3816096" cy="35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810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" name="Google Shape;160;p34"/>
          <p:cNvSpPr txBox="1"/>
          <p:nvPr>
            <p:ph idx="11" type="ftr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34"/>
          <p:cNvSpPr/>
          <p:nvPr>
            <p:ph idx="4" type="pic"/>
          </p:nvPr>
        </p:nvSpPr>
        <p:spPr>
          <a:xfrm>
            <a:off x="9082087" y="0"/>
            <a:ext cx="3109415" cy="3694372"/>
          </a:xfrm>
          <a:prstGeom prst="rect">
            <a:avLst/>
          </a:prstGeom>
          <a:noFill/>
          <a:ln>
            <a:noFill/>
          </a:ln>
        </p:spPr>
      </p:sp>
      <p:sp>
        <p:nvSpPr>
          <p:cNvPr id="162" name="Google Shape;162;p34"/>
          <p:cNvSpPr/>
          <p:nvPr>
            <p:ph idx="5" type="pic"/>
          </p:nvPr>
        </p:nvSpPr>
        <p:spPr>
          <a:xfrm>
            <a:off x="9081588" y="3802957"/>
            <a:ext cx="3109415" cy="305504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gue">
  <p:cSld name="Segu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164" name="Google Shape;164;p35"/>
          <p:cNvSpPr/>
          <p:nvPr/>
        </p:nvSpPr>
        <p:spPr>
          <a:xfrm>
            <a:off x="380990" y="1327050"/>
            <a:ext cx="6079676" cy="4114233"/>
          </a:xfrm>
          <a:custGeom>
            <a:rect b="b" l="l" r="r" t="t"/>
            <a:pathLst>
              <a:path extrusionOk="0" h="5835507" w="7323233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5" name="Google Shape;165;p35"/>
          <p:cNvSpPr txBox="1"/>
          <p:nvPr>
            <p:ph type="title"/>
          </p:nvPr>
        </p:nvSpPr>
        <p:spPr>
          <a:xfrm>
            <a:off x="1768928" y="2242457"/>
            <a:ext cx="3731849" cy="23730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9" name="Google Shape;169;p35"/>
          <p:cNvSpPr txBox="1"/>
          <p:nvPr>
            <p:ph idx="1" type="body"/>
          </p:nvPr>
        </p:nvSpPr>
        <p:spPr>
          <a:xfrm>
            <a:off x="6735763" y="712788"/>
            <a:ext cx="4618037" cy="54324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avec 2 images">
  <p:cSld name="Titre avec 2 image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6"/>
          <p:cNvSpPr/>
          <p:nvPr>
            <p:ph idx="2" type="pic"/>
          </p:nvPr>
        </p:nvSpPr>
        <p:spPr>
          <a:xfrm>
            <a:off x="-9153" y="0"/>
            <a:ext cx="6105136" cy="6240787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36"/>
          <p:cNvSpPr/>
          <p:nvPr>
            <p:ph idx="3" type="pic"/>
          </p:nvPr>
        </p:nvSpPr>
        <p:spPr>
          <a:xfrm>
            <a:off x="6355502" y="211465"/>
            <a:ext cx="4941484" cy="3877363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36"/>
          <p:cNvSpPr txBox="1"/>
          <p:nvPr>
            <p:ph type="title"/>
          </p:nvPr>
        </p:nvSpPr>
        <p:spPr>
          <a:xfrm>
            <a:off x="5248656" y="4224528"/>
            <a:ext cx="6108192" cy="14630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bril Fatface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36"/>
          <p:cNvSpPr txBox="1"/>
          <p:nvPr>
            <p:ph idx="1" type="subTitle"/>
          </p:nvPr>
        </p:nvSpPr>
        <p:spPr>
          <a:xfrm>
            <a:off x="5065776" y="5724144"/>
            <a:ext cx="6291072" cy="6492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cap="none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176" name="Google Shape;176;p37"/>
          <p:cNvSpPr/>
          <p:nvPr/>
        </p:nvSpPr>
        <p:spPr>
          <a:xfrm flipH="1">
            <a:off x="1" y="315111"/>
            <a:ext cx="3021543" cy="1435442"/>
          </a:xfrm>
          <a:custGeom>
            <a:rect b="b" l="l" r="r" t="t"/>
            <a:pathLst>
              <a:path extrusionOk="0" h="1435442" w="3021543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7" name="Google Shape;177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37"/>
          <p:cNvSpPr txBox="1"/>
          <p:nvPr>
            <p:ph idx="1" type="body"/>
          </p:nvPr>
        </p:nvSpPr>
        <p:spPr>
          <a:xfrm>
            <a:off x="838200" y="2011680"/>
            <a:ext cx="10515600" cy="4160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tion">
  <p:cSld name="Citation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183" name="Google Shape;183;p38"/>
          <p:cNvSpPr/>
          <p:nvPr/>
        </p:nvSpPr>
        <p:spPr>
          <a:xfrm flipH="1">
            <a:off x="1969639" y="181596"/>
            <a:ext cx="8252722" cy="6022258"/>
          </a:xfrm>
          <a:custGeom>
            <a:rect b="b" l="l" r="r" t="t"/>
            <a:pathLst>
              <a:path extrusionOk="0" h="5025119" w="6886274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4" name="Google Shape;184;p38"/>
          <p:cNvSpPr txBox="1"/>
          <p:nvPr>
            <p:ph type="title"/>
          </p:nvPr>
        </p:nvSpPr>
        <p:spPr>
          <a:xfrm>
            <a:off x="3328416" y="2002536"/>
            <a:ext cx="5541264" cy="2148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8" name="Google Shape;188;p38"/>
          <p:cNvSpPr txBox="1"/>
          <p:nvPr>
            <p:ph idx="1" type="body"/>
          </p:nvPr>
        </p:nvSpPr>
        <p:spPr>
          <a:xfrm>
            <a:off x="3877056" y="4297680"/>
            <a:ext cx="443484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Équipe">
  <p:cSld name="Équipe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9"/>
          <p:cNvSpPr/>
          <p:nvPr>
            <p:ph idx="2" type="pic"/>
          </p:nvPr>
        </p:nvSpPr>
        <p:spPr>
          <a:xfrm>
            <a:off x="328398" y="2204789"/>
            <a:ext cx="2053232" cy="1662194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39"/>
          <p:cNvSpPr/>
          <p:nvPr>
            <p:ph idx="3" type="pic"/>
          </p:nvPr>
        </p:nvSpPr>
        <p:spPr>
          <a:xfrm>
            <a:off x="2698894" y="2211836"/>
            <a:ext cx="2053231" cy="1662194"/>
          </a:xfrm>
          <a:prstGeom prst="rect">
            <a:avLst/>
          </a:prstGeom>
          <a:noFill/>
          <a:ln>
            <a:noFill/>
          </a:ln>
        </p:spPr>
      </p:sp>
      <p:sp>
        <p:nvSpPr>
          <p:cNvPr id="192" name="Google Shape;192;p39"/>
          <p:cNvSpPr/>
          <p:nvPr>
            <p:ph idx="4" type="pic"/>
          </p:nvPr>
        </p:nvSpPr>
        <p:spPr>
          <a:xfrm>
            <a:off x="5069387" y="2139888"/>
            <a:ext cx="2053231" cy="1662194"/>
          </a:xfrm>
          <a:prstGeom prst="rect">
            <a:avLst/>
          </a:prstGeom>
          <a:noFill/>
          <a:ln>
            <a:noFill/>
          </a:ln>
        </p:spPr>
      </p:sp>
      <p:sp>
        <p:nvSpPr>
          <p:cNvPr id="193" name="Google Shape;193;p39"/>
          <p:cNvSpPr/>
          <p:nvPr>
            <p:ph idx="5" type="pic"/>
          </p:nvPr>
        </p:nvSpPr>
        <p:spPr>
          <a:xfrm>
            <a:off x="7439880" y="2176535"/>
            <a:ext cx="2053231" cy="1662194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39"/>
          <p:cNvSpPr/>
          <p:nvPr>
            <p:ph idx="6" type="pic"/>
          </p:nvPr>
        </p:nvSpPr>
        <p:spPr>
          <a:xfrm>
            <a:off x="9810369" y="2139888"/>
            <a:ext cx="2053232" cy="1662194"/>
          </a:xfrm>
          <a:prstGeom prst="rect">
            <a:avLst/>
          </a:prstGeom>
          <a:noFill/>
          <a:ln>
            <a:noFill/>
          </a:ln>
        </p:spPr>
      </p:sp>
      <p:sp>
        <p:nvSpPr>
          <p:cNvPr id="195" name="Google Shape;195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98" name="Google Shape;198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bril Fatfac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39"/>
          <p:cNvSpPr txBox="1"/>
          <p:nvPr>
            <p:ph idx="1" type="body"/>
          </p:nvPr>
        </p:nvSpPr>
        <p:spPr>
          <a:xfrm>
            <a:off x="329184" y="4242815"/>
            <a:ext cx="2057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39"/>
          <p:cNvSpPr txBox="1"/>
          <p:nvPr>
            <p:ph idx="7" type="body"/>
          </p:nvPr>
        </p:nvSpPr>
        <p:spPr>
          <a:xfrm>
            <a:off x="329184" y="4782312"/>
            <a:ext cx="2057400" cy="644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39"/>
          <p:cNvSpPr txBox="1"/>
          <p:nvPr>
            <p:ph idx="8" type="body"/>
          </p:nvPr>
        </p:nvSpPr>
        <p:spPr>
          <a:xfrm>
            <a:off x="9810369" y="4242815"/>
            <a:ext cx="2057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" name="Google Shape;202;p39"/>
          <p:cNvSpPr txBox="1"/>
          <p:nvPr>
            <p:ph idx="9" type="body"/>
          </p:nvPr>
        </p:nvSpPr>
        <p:spPr>
          <a:xfrm>
            <a:off x="9810369" y="4782312"/>
            <a:ext cx="2057400" cy="644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" name="Google Shape;203;p39"/>
          <p:cNvSpPr txBox="1"/>
          <p:nvPr>
            <p:ph idx="13" type="body"/>
          </p:nvPr>
        </p:nvSpPr>
        <p:spPr>
          <a:xfrm>
            <a:off x="7439880" y="4242815"/>
            <a:ext cx="2057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39"/>
          <p:cNvSpPr txBox="1"/>
          <p:nvPr>
            <p:ph idx="14" type="body"/>
          </p:nvPr>
        </p:nvSpPr>
        <p:spPr>
          <a:xfrm>
            <a:off x="7439880" y="4782312"/>
            <a:ext cx="2057400" cy="644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5" name="Google Shape;205;p39"/>
          <p:cNvSpPr txBox="1"/>
          <p:nvPr>
            <p:ph idx="15" type="body"/>
          </p:nvPr>
        </p:nvSpPr>
        <p:spPr>
          <a:xfrm>
            <a:off x="5065218" y="4242815"/>
            <a:ext cx="2057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" name="Google Shape;206;p39"/>
          <p:cNvSpPr txBox="1"/>
          <p:nvPr>
            <p:ph idx="16" type="body"/>
          </p:nvPr>
        </p:nvSpPr>
        <p:spPr>
          <a:xfrm>
            <a:off x="5065218" y="4782312"/>
            <a:ext cx="2057400" cy="644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" name="Google Shape;207;p39"/>
          <p:cNvSpPr txBox="1"/>
          <p:nvPr>
            <p:ph idx="17" type="body"/>
          </p:nvPr>
        </p:nvSpPr>
        <p:spPr>
          <a:xfrm>
            <a:off x="2703846" y="4242815"/>
            <a:ext cx="2057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" name="Google Shape;208;p39"/>
          <p:cNvSpPr txBox="1"/>
          <p:nvPr>
            <p:ph idx="18" type="body"/>
          </p:nvPr>
        </p:nvSpPr>
        <p:spPr>
          <a:xfrm>
            <a:off x="2703846" y="4782312"/>
            <a:ext cx="2057400" cy="644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210" name="Google Shape;210;p40"/>
          <p:cNvSpPr/>
          <p:nvPr/>
        </p:nvSpPr>
        <p:spPr>
          <a:xfrm flipH="1">
            <a:off x="1" y="315111"/>
            <a:ext cx="3021543" cy="1435442"/>
          </a:xfrm>
          <a:custGeom>
            <a:rect b="b" l="l" r="r" t="t"/>
            <a:pathLst>
              <a:path extrusionOk="0" h="1435442" w="3021543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Google Shape;211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40"/>
          <p:cNvSpPr txBox="1"/>
          <p:nvPr>
            <p:ph idx="1" type="body"/>
          </p:nvPr>
        </p:nvSpPr>
        <p:spPr>
          <a:xfrm>
            <a:off x="838200" y="2011680"/>
            <a:ext cx="4937760" cy="4160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" name="Google Shape;213;p40"/>
          <p:cNvSpPr txBox="1"/>
          <p:nvPr>
            <p:ph idx="2" type="body"/>
          </p:nvPr>
        </p:nvSpPr>
        <p:spPr>
          <a:xfrm>
            <a:off x="6419088" y="2011680"/>
            <a:ext cx="4937760" cy="4160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" name="Google Shape;214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218" name="Google Shape;218;p41"/>
          <p:cNvSpPr/>
          <p:nvPr/>
        </p:nvSpPr>
        <p:spPr>
          <a:xfrm flipH="1">
            <a:off x="1" y="315111"/>
            <a:ext cx="3021543" cy="1435442"/>
          </a:xfrm>
          <a:custGeom>
            <a:rect b="b" l="l" r="r" t="t"/>
            <a:pathLst>
              <a:path extrusionOk="0" h="1435442" w="3021543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4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41"/>
          <p:cNvSpPr txBox="1"/>
          <p:nvPr>
            <p:ph idx="1" type="body"/>
          </p:nvPr>
        </p:nvSpPr>
        <p:spPr>
          <a:xfrm>
            <a:off x="839788" y="2011680"/>
            <a:ext cx="4937760" cy="9509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 sz="28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21" name="Google Shape;221;p41"/>
          <p:cNvSpPr txBox="1"/>
          <p:nvPr>
            <p:ph idx="2" type="body"/>
          </p:nvPr>
        </p:nvSpPr>
        <p:spPr>
          <a:xfrm>
            <a:off x="839788" y="3127248"/>
            <a:ext cx="4937760" cy="3063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2" name="Google Shape;222;p41"/>
          <p:cNvSpPr txBox="1"/>
          <p:nvPr>
            <p:ph idx="3" type="body"/>
          </p:nvPr>
        </p:nvSpPr>
        <p:spPr>
          <a:xfrm>
            <a:off x="6419088" y="2011680"/>
            <a:ext cx="4937760" cy="9509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 sz="28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23" name="Google Shape;223;p41"/>
          <p:cNvSpPr txBox="1"/>
          <p:nvPr>
            <p:ph idx="4" type="body"/>
          </p:nvPr>
        </p:nvSpPr>
        <p:spPr>
          <a:xfrm>
            <a:off x="6419088" y="3127248"/>
            <a:ext cx="4937760" cy="3063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nne de comparaison 3">
  <p:cSld name="Colonne de comparaison 3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228" name="Google Shape;228;p42"/>
          <p:cNvSpPr/>
          <p:nvPr/>
        </p:nvSpPr>
        <p:spPr>
          <a:xfrm flipH="1">
            <a:off x="1" y="315111"/>
            <a:ext cx="3021543" cy="1435442"/>
          </a:xfrm>
          <a:custGeom>
            <a:rect b="b" l="l" r="r" t="t"/>
            <a:pathLst>
              <a:path extrusionOk="0" h="1435442" w="3021543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9" name="Google Shape;229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42"/>
          <p:cNvSpPr txBox="1"/>
          <p:nvPr>
            <p:ph idx="1" type="body"/>
          </p:nvPr>
        </p:nvSpPr>
        <p:spPr>
          <a:xfrm>
            <a:off x="839788" y="2011680"/>
            <a:ext cx="3108960" cy="9509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 sz="28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31" name="Google Shape;231;p42"/>
          <p:cNvSpPr txBox="1"/>
          <p:nvPr>
            <p:ph idx="2" type="body"/>
          </p:nvPr>
        </p:nvSpPr>
        <p:spPr>
          <a:xfrm>
            <a:off x="839788" y="3127248"/>
            <a:ext cx="3108960" cy="3063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42"/>
          <p:cNvSpPr txBox="1"/>
          <p:nvPr>
            <p:ph idx="3" type="body"/>
          </p:nvPr>
        </p:nvSpPr>
        <p:spPr>
          <a:xfrm>
            <a:off x="4541520" y="2011680"/>
            <a:ext cx="3108960" cy="9509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 sz="28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33" name="Google Shape;233;p42"/>
          <p:cNvSpPr txBox="1"/>
          <p:nvPr>
            <p:ph idx="4" type="body"/>
          </p:nvPr>
        </p:nvSpPr>
        <p:spPr>
          <a:xfrm>
            <a:off x="4541520" y="3127248"/>
            <a:ext cx="3108960" cy="3063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" name="Google Shape;234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37" name="Google Shape;237;p42"/>
          <p:cNvSpPr txBox="1"/>
          <p:nvPr>
            <p:ph idx="5" type="body"/>
          </p:nvPr>
        </p:nvSpPr>
        <p:spPr>
          <a:xfrm>
            <a:off x="8243252" y="2011680"/>
            <a:ext cx="3108960" cy="9509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 sz="28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38" name="Google Shape;238;p42"/>
          <p:cNvSpPr txBox="1"/>
          <p:nvPr>
            <p:ph idx="6" type="body"/>
          </p:nvPr>
        </p:nvSpPr>
        <p:spPr>
          <a:xfrm>
            <a:off x="8243252" y="3127248"/>
            <a:ext cx="3108960" cy="3063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 avec 2 images">
  <p:cSld name="Titre et contenu avec 2 images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3"/>
          <p:cNvSpPr/>
          <p:nvPr>
            <p:ph idx="2" type="pic"/>
          </p:nvPr>
        </p:nvSpPr>
        <p:spPr>
          <a:xfrm>
            <a:off x="0" y="0"/>
            <a:ext cx="6105136" cy="4191000"/>
          </a:xfrm>
          <a:prstGeom prst="rect">
            <a:avLst/>
          </a:prstGeom>
          <a:noFill/>
          <a:ln>
            <a:noFill/>
          </a:ln>
        </p:spPr>
      </p:sp>
      <p:sp>
        <p:nvSpPr>
          <p:cNvPr id="241" name="Google Shape;241;p43"/>
          <p:cNvSpPr/>
          <p:nvPr>
            <p:ph idx="3" type="pic"/>
          </p:nvPr>
        </p:nvSpPr>
        <p:spPr>
          <a:xfrm>
            <a:off x="462420" y="4304418"/>
            <a:ext cx="5414116" cy="2553582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43"/>
          <p:cNvSpPr txBox="1"/>
          <p:nvPr>
            <p:ph type="title"/>
          </p:nvPr>
        </p:nvSpPr>
        <p:spPr>
          <a:xfrm>
            <a:off x="6739128" y="365760"/>
            <a:ext cx="4617720" cy="25786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43"/>
          <p:cNvSpPr txBox="1"/>
          <p:nvPr>
            <p:ph idx="1" type="body"/>
          </p:nvPr>
        </p:nvSpPr>
        <p:spPr>
          <a:xfrm>
            <a:off x="6739128" y="3127248"/>
            <a:ext cx="4617720" cy="305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" name="Google Shape;244;p43"/>
          <p:cNvSpPr txBox="1"/>
          <p:nvPr>
            <p:ph idx="11" type="ftr"/>
          </p:nvPr>
        </p:nvSpPr>
        <p:spPr>
          <a:xfrm>
            <a:off x="6739128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tion">
  <p:cSld name="Citation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30" name="Google Shape;30;p16"/>
          <p:cNvSpPr/>
          <p:nvPr/>
        </p:nvSpPr>
        <p:spPr>
          <a:xfrm flipH="1">
            <a:off x="1969639" y="181596"/>
            <a:ext cx="8252722" cy="6022258"/>
          </a:xfrm>
          <a:custGeom>
            <a:rect b="b" l="l" r="r" t="t"/>
            <a:pathLst>
              <a:path extrusionOk="0" h="5025119" w="6886274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" name="Google Shape;31;p16"/>
          <p:cNvSpPr txBox="1"/>
          <p:nvPr>
            <p:ph type="title"/>
          </p:nvPr>
        </p:nvSpPr>
        <p:spPr>
          <a:xfrm>
            <a:off x="3328416" y="2002536"/>
            <a:ext cx="5541264" cy="2148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rbel"/>
              <a:buNone/>
              <a:defRPr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3877056" y="4297680"/>
            <a:ext cx="443484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ermeture">
  <p:cSld name="Fermeture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4"/>
          <p:cNvSpPr/>
          <p:nvPr>
            <p:ph idx="2" type="pic"/>
          </p:nvPr>
        </p:nvSpPr>
        <p:spPr>
          <a:xfrm>
            <a:off x="5710842" y="1"/>
            <a:ext cx="6481158" cy="4216186"/>
          </a:xfrm>
          <a:prstGeom prst="rect">
            <a:avLst/>
          </a:prstGeom>
          <a:noFill/>
          <a:ln>
            <a:noFill/>
          </a:ln>
        </p:spPr>
      </p:sp>
      <p:sp>
        <p:nvSpPr>
          <p:cNvPr id="248" name="Google Shape;248;p44"/>
          <p:cNvSpPr/>
          <p:nvPr>
            <p:ph idx="3" type="pic"/>
          </p:nvPr>
        </p:nvSpPr>
        <p:spPr>
          <a:xfrm>
            <a:off x="5078134" y="4323899"/>
            <a:ext cx="7113866" cy="2534101"/>
          </a:xfrm>
          <a:prstGeom prst="rect">
            <a:avLst/>
          </a:prstGeom>
          <a:noFill/>
          <a:ln>
            <a:noFill/>
          </a:ln>
        </p:spPr>
      </p:sp>
      <p:sp>
        <p:nvSpPr>
          <p:cNvPr id="249" name="Google Shape;249;p44"/>
          <p:cNvSpPr txBox="1"/>
          <p:nvPr>
            <p:ph type="title"/>
          </p:nvPr>
        </p:nvSpPr>
        <p:spPr>
          <a:xfrm>
            <a:off x="838200" y="365124"/>
            <a:ext cx="4443984" cy="21396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44"/>
          <p:cNvSpPr txBox="1"/>
          <p:nvPr>
            <p:ph idx="1" type="body"/>
          </p:nvPr>
        </p:nvSpPr>
        <p:spPr>
          <a:xfrm>
            <a:off x="838199" y="2898648"/>
            <a:ext cx="444398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1" name="Google Shape;251;p44"/>
          <p:cNvSpPr txBox="1"/>
          <p:nvPr>
            <p:ph idx="4" type="body"/>
          </p:nvPr>
        </p:nvSpPr>
        <p:spPr>
          <a:xfrm>
            <a:off x="838199" y="3639312"/>
            <a:ext cx="444398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2" name="Google Shape;252;p44"/>
          <p:cNvSpPr txBox="1"/>
          <p:nvPr>
            <p:ph idx="5" type="body"/>
          </p:nvPr>
        </p:nvSpPr>
        <p:spPr>
          <a:xfrm>
            <a:off x="838199" y="4389120"/>
            <a:ext cx="444398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-tête de section" type="secHead">
  <p:cSld name="SECTION_HEADER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254" name="Google Shape;254;p45"/>
          <p:cNvSpPr/>
          <p:nvPr/>
        </p:nvSpPr>
        <p:spPr>
          <a:xfrm>
            <a:off x="7209816" y="0"/>
            <a:ext cx="4143984" cy="5747660"/>
          </a:xfrm>
          <a:custGeom>
            <a:rect b="b" l="l" r="r" t="t"/>
            <a:pathLst>
              <a:path extrusionOk="0" h="5956080" w="384375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5" name="Google Shape;255;p45"/>
          <p:cNvSpPr txBox="1"/>
          <p:nvPr>
            <p:ph type="title"/>
          </p:nvPr>
        </p:nvSpPr>
        <p:spPr>
          <a:xfrm>
            <a:off x="831850" y="1078991"/>
            <a:ext cx="5266944" cy="31363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bril Fatface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45"/>
          <p:cNvSpPr txBox="1"/>
          <p:nvPr>
            <p:ph idx="1" type="body"/>
          </p:nvPr>
        </p:nvSpPr>
        <p:spPr>
          <a:xfrm>
            <a:off x="831850" y="4279392"/>
            <a:ext cx="5266944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57" name="Google Shape;257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265" name="Google Shape;265;p47"/>
          <p:cNvSpPr/>
          <p:nvPr/>
        </p:nvSpPr>
        <p:spPr>
          <a:xfrm>
            <a:off x="4726728" y="0"/>
            <a:ext cx="7472381" cy="6858000"/>
          </a:xfrm>
          <a:custGeom>
            <a:rect b="b" l="l" r="r" t="t"/>
            <a:pathLst>
              <a:path extrusionOk="0" h="6886575" w="7472381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6" name="Google Shape;266;p47"/>
          <p:cNvSpPr txBox="1"/>
          <p:nvPr>
            <p:ph type="title"/>
          </p:nvPr>
        </p:nvSpPr>
        <p:spPr>
          <a:xfrm>
            <a:off x="839788" y="640080"/>
            <a:ext cx="3886200" cy="29535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ril Fatfac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47"/>
          <p:cNvSpPr txBox="1"/>
          <p:nvPr>
            <p:ph idx="1" type="body"/>
          </p:nvPr>
        </p:nvSpPr>
        <p:spPr>
          <a:xfrm>
            <a:off x="7059168" y="640080"/>
            <a:ext cx="4489704" cy="55961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68" name="Google Shape;268;p47"/>
          <p:cNvSpPr txBox="1"/>
          <p:nvPr>
            <p:ph idx="2" type="body"/>
          </p:nvPr>
        </p:nvSpPr>
        <p:spPr>
          <a:xfrm>
            <a:off x="839788" y="3776472"/>
            <a:ext cx="388620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69" name="Google Shape;269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ag=AccentColor&#10;Flavor=Light&#10;Target=Fill" id="273" name="Google Shape;273;p48"/>
          <p:cNvSpPr/>
          <p:nvPr/>
        </p:nvSpPr>
        <p:spPr>
          <a:xfrm>
            <a:off x="684965" y="1332237"/>
            <a:ext cx="5263732" cy="3841102"/>
          </a:xfrm>
          <a:custGeom>
            <a:rect b="b" l="l" r="r" t="t"/>
            <a:pathLst>
              <a:path extrusionOk="0" h="5025119" w="6886274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4" name="Google Shape;274;p48"/>
          <p:cNvSpPr txBox="1"/>
          <p:nvPr>
            <p:ph type="title"/>
          </p:nvPr>
        </p:nvSpPr>
        <p:spPr>
          <a:xfrm>
            <a:off x="1399032" y="2523744"/>
            <a:ext cx="3831336" cy="14538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bril Fatface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48"/>
          <p:cNvSpPr/>
          <p:nvPr>
            <p:ph idx="2" type="pic"/>
          </p:nvPr>
        </p:nvSpPr>
        <p:spPr>
          <a:xfrm>
            <a:off x="6711696" y="640079"/>
            <a:ext cx="4837176" cy="5568696"/>
          </a:xfrm>
          <a:prstGeom prst="rect">
            <a:avLst/>
          </a:prstGeom>
          <a:noFill/>
          <a:ln>
            <a:noFill/>
          </a:ln>
        </p:spPr>
      </p:sp>
      <p:sp>
        <p:nvSpPr>
          <p:cNvPr id="276" name="Google Shape;276;p48"/>
          <p:cNvSpPr txBox="1"/>
          <p:nvPr>
            <p:ph idx="1" type="body"/>
          </p:nvPr>
        </p:nvSpPr>
        <p:spPr>
          <a:xfrm>
            <a:off x="1655064" y="4087368"/>
            <a:ext cx="3319272" cy="6492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77" name="Google Shape;277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 txBox="1"/>
          <p:nvPr>
            <p:ph type="ctrTitle"/>
          </p:nvPr>
        </p:nvSpPr>
        <p:spPr>
          <a:xfrm>
            <a:off x="854532" y="4464028"/>
            <a:ext cx="9144000" cy="1641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E2E2"/>
              </a:buClr>
              <a:buSzPts val="9600"/>
              <a:buFont typeface="Corbel"/>
              <a:buNone/>
              <a:defRPr b="0" sz="9600">
                <a:solidFill>
                  <a:srgbClr val="E2E2E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" type="subTitle"/>
          </p:nvPr>
        </p:nvSpPr>
        <p:spPr>
          <a:xfrm>
            <a:off x="854532" y="3693674"/>
            <a:ext cx="9144000" cy="754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b="0" sz="3200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5" name="Google Shape;4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1" type="body"/>
          </p:nvPr>
        </p:nvSpPr>
        <p:spPr>
          <a:xfrm>
            <a:off x="1120000" y="1681163"/>
            <a:ext cx="5025216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2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19"/>
          <p:cNvSpPr txBox="1"/>
          <p:nvPr>
            <p:ph idx="2" type="body"/>
          </p:nvPr>
        </p:nvSpPr>
        <p:spPr>
          <a:xfrm>
            <a:off x="1120000" y="2505075"/>
            <a:ext cx="5025216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3" type="body"/>
          </p:nvPr>
        </p:nvSpPr>
        <p:spPr>
          <a:xfrm>
            <a:off x="6319840" y="1681163"/>
            <a:ext cx="503554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2400">
                <a:solidFill>
                  <a:schemeClr val="lt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4" type="body"/>
          </p:nvPr>
        </p:nvSpPr>
        <p:spPr>
          <a:xfrm>
            <a:off x="6319840" y="2505075"/>
            <a:ext cx="503554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2" type="body"/>
          </p:nvPr>
        </p:nvSpPr>
        <p:spPr>
          <a:xfrm>
            <a:off x="1120000" y="2057400"/>
            <a:ext cx="365202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  <a:defRPr b="0" i="0" sz="54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bril Fatface"/>
              <a:buNone/>
              <a:defRPr b="0" i="1" sz="4400" u="none" cap="none" strike="noStrik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7" name="Google Shape;147;p3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8" name="Google Shape;14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9" name="Google Shape;14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0" name="Google Shape;15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6" name="Google Shape;286;p1"/>
          <p:cNvSpPr txBox="1"/>
          <p:nvPr>
            <p:ph type="ctrTitle"/>
          </p:nvPr>
        </p:nvSpPr>
        <p:spPr>
          <a:xfrm>
            <a:off x="4377313" y="687388"/>
            <a:ext cx="6834971" cy="5483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ct val="100000"/>
              <a:buFont typeface="Arial"/>
              <a:buNone/>
            </a:pPr>
            <a: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Diversité et inclusion</a:t>
            </a:r>
            <a:b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dans l’éducation </a:t>
            </a:r>
            <a:b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non formelle </a:t>
            </a:r>
            <a:b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fr-FR" sz="5400">
                <a:solidFill>
                  <a:srgbClr val="48BAD1"/>
                </a:solidFill>
                <a:latin typeface="Arial"/>
                <a:ea typeface="Arial"/>
                <a:cs typeface="Arial"/>
                <a:sym typeface="Arial"/>
              </a:rPr>
              <a:t>Diversity and inclusion in non formal education</a:t>
            </a:r>
            <a:br>
              <a:rPr b="1" lang="fr-FR" sz="54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54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"/>
          <p:cNvSpPr txBox="1"/>
          <p:nvPr>
            <p:ph idx="1" type="subTitle"/>
          </p:nvPr>
        </p:nvSpPr>
        <p:spPr>
          <a:xfrm>
            <a:off x="838200" y="1295400"/>
            <a:ext cx="2895646" cy="42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None/>
            </a:pPr>
            <a:r>
              <a:rPr b="1" lang="fr-FR" sz="3600">
                <a:solidFill>
                  <a:srgbClr val="F2F2F2"/>
                </a:solidFill>
              </a:rPr>
              <a:t>DIVINEF</a:t>
            </a:r>
            <a:endParaRPr/>
          </a:p>
        </p:txBody>
      </p:sp>
      <p:cxnSp>
        <p:nvCxnSpPr>
          <p:cNvPr id="288" name="Google Shape;288;p1"/>
          <p:cNvCxnSpPr/>
          <p:nvPr/>
        </p:nvCxnSpPr>
        <p:spPr>
          <a:xfrm>
            <a:off x="4055580" y="2032907"/>
            <a:ext cx="0" cy="2792186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Une image contenant texte, Police, capture d’écran, Graphique&#10;&#10;Description générée automatiquement" id="289" name="Google Shape;28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9206" y="5872601"/>
            <a:ext cx="3918902" cy="8814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Police, capture d’écran, Bleu électrique&#10;&#10;Description générée automatiquement" id="290" name="Google Shape;29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75398" y="5858668"/>
            <a:ext cx="28194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0"/>
          <p:cNvSpPr txBox="1"/>
          <p:nvPr/>
        </p:nvSpPr>
        <p:spPr>
          <a:xfrm>
            <a:off x="226726" y="152475"/>
            <a:ext cx="5096388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Les principes fondamentaux </a:t>
            </a:r>
            <a:b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des questionnaires</a:t>
            </a:r>
            <a:endParaRPr/>
          </a:p>
        </p:txBody>
      </p:sp>
      <p:sp>
        <p:nvSpPr>
          <p:cNvPr id="367" name="Google Shape;367;p10"/>
          <p:cNvSpPr/>
          <p:nvPr/>
        </p:nvSpPr>
        <p:spPr>
          <a:xfrm>
            <a:off x="6673174" y="1394758"/>
            <a:ext cx="5292100" cy="4830479"/>
          </a:xfrm>
          <a:custGeom>
            <a:rect b="b" l="l" r="r" t="t"/>
            <a:pathLst>
              <a:path extrusionOk="0" fill="none" h="4830479" w="5292100">
                <a:moveTo>
                  <a:pt x="0" y="0"/>
                </a:moveTo>
                <a:cubicBezTo>
                  <a:pt x="156012" y="24880"/>
                  <a:pt x="361753" y="-16901"/>
                  <a:pt x="555671" y="0"/>
                </a:cubicBezTo>
                <a:cubicBezTo>
                  <a:pt x="749589" y="16901"/>
                  <a:pt x="1112448" y="-11682"/>
                  <a:pt x="1270104" y="0"/>
                </a:cubicBezTo>
                <a:cubicBezTo>
                  <a:pt x="1427760" y="11682"/>
                  <a:pt x="1716522" y="32126"/>
                  <a:pt x="2037459" y="0"/>
                </a:cubicBezTo>
                <a:cubicBezTo>
                  <a:pt x="2358396" y="-32126"/>
                  <a:pt x="2405278" y="-32877"/>
                  <a:pt x="2698971" y="0"/>
                </a:cubicBezTo>
                <a:cubicBezTo>
                  <a:pt x="2992664" y="32877"/>
                  <a:pt x="3071917" y="8956"/>
                  <a:pt x="3360484" y="0"/>
                </a:cubicBezTo>
                <a:cubicBezTo>
                  <a:pt x="3649051" y="-8956"/>
                  <a:pt x="3673064" y="-20581"/>
                  <a:pt x="3916154" y="0"/>
                </a:cubicBezTo>
                <a:cubicBezTo>
                  <a:pt x="4159244" y="20581"/>
                  <a:pt x="4289800" y="32446"/>
                  <a:pt x="4577667" y="0"/>
                </a:cubicBezTo>
                <a:cubicBezTo>
                  <a:pt x="4865534" y="-32446"/>
                  <a:pt x="5087871" y="-23359"/>
                  <a:pt x="5292100" y="0"/>
                </a:cubicBezTo>
                <a:cubicBezTo>
                  <a:pt x="5316682" y="145481"/>
                  <a:pt x="5294528" y="305803"/>
                  <a:pt x="5292100" y="593459"/>
                </a:cubicBezTo>
                <a:cubicBezTo>
                  <a:pt x="5289672" y="881115"/>
                  <a:pt x="5285330" y="1067156"/>
                  <a:pt x="5292100" y="1235222"/>
                </a:cubicBezTo>
                <a:cubicBezTo>
                  <a:pt x="5298870" y="1403288"/>
                  <a:pt x="5303818" y="1630477"/>
                  <a:pt x="5292100" y="1828681"/>
                </a:cubicBezTo>
                <a:cubicBezTo>
                  <a:pt x="5280382" y="2026885"/>
                  <a:pt x="5264935" y="2375472"/>
                  <a:pt x="5292100" y="2567055"/>
                </a:cubicBezTo>
                <a:cubicBezTo>
                  <a:pt x="5319265" y="2758638"/>
                  <a:pt x="5259571" y="3112486"/>
                  <a:pt x="5292100" y="3353733"/>
                </a:cubicBezTo>
                <a:cubicBezTo>
                  <a:pt x="5324629" y="3594980"/>
                  <a:pt x="5265109" y="3817140"/>
                  <a:pt x="5292100" y="3947191"/>
                </a:cubicBezTo>
                <a:cubicBezTo>
                  <a:pt x="5319091" y="4077242"/>
                  <a:pt x="5282490" y="4647054"/>
                  <a:pt x="5292100" y="4830479"/>
                </a:cubicBezTo>
                <a:cubicBezTo>
                  <a:pt x="5034271" y="4830252"/>
                  <a:pt x="4875502" y="4852271"/>
                  <a:pt x="4524746" y="4830479"/>
                </a:cubicBezTo>
                <a:cubicBezTo>
                  <a:pt x="4173990" y="4808687"/>
                  <a:pt x="4084069" y="4855129"/>
                  <a:pt x="3969075" y="4830479"/>
                </a:cubicBezTo>
                <a:cubicBezTo>
                  <a:pt x="3854081" y="4805829"/>
                  <a:pt x="3538171" y="4810864"/>
                  <a:pt x="3307563" y="4830479"/>
                </a:cubicBezTo>
                <a:cubicBezTo>
                  <a:pt x="3076955" y="4850094"/>
                  <a:pt x="2828235" y="4832548"/>
                  <a:pt x="2593129" y="4830479"/>
                </a:cubicBezTo>
                <a:cubicBezTo>
                  <a:pt x="2358023" y="4828410"/>
                  <a:pt x="2119127" y="4815592"/>
                  <a:pt x="1984538" y="4830479"/>
                </a:cubicBezTo>
                <a:cubicBezTo>
                  <a:pt x="1849949" y="4845366"/>
                  <a:pt x="1584116" y="4852789"/>
                  <a:pt x="1375946" y="4830479"/>
                </a:cubicBezTo>
                <a:cubicBezTo>
                  <a:pt x="1167776" y="4808169"/>
                  <a:pt x="878519" y="4831460"/>
                  <a:pt x="714434" y="4830479"/>
                </a:cubicBezTo>
                <a:cubicBezTo>
                  <a:pt x="550349" y="4829498"/>
                  <a:pt x="260308" y="4850199"/>
                  <a:pt x="0" y="4830479"/>
                </a:cubicBezTo>
                <a:cubicBezTo>
                  <a:pt x="-13742" y="4609749"/>
                  <a:pt x="-12138" y="4540179"/>
                  <a:pt x="0" y="4285325"/>
                </a:cubicBezTo>
                <a:cubicBezTo>
                  <a:pt x="12138" y="4030471"/>
                  <a:pt x="1384" y="3857128"/>
                  <a:pt x="0" y="3740171"/>
                </a:cubicBezTo>
                <a:cubicBezTo>
                  <a:pt x="-1384" y="3623214"/>
                  <a:pt x="-15740" y="3276453"/>
                  <a:pt x="0" y="3098407"/>
                </a:cubicBezTo>
                <a:cubicBezTo>
                  <a:pt x="15740" y="2920361"/>
                  <a:pt x="-2442" y="2699463"/>
                  <a:pt x="0" y="2456644"/>
                </a:cubicBezTo>
                <a:cubicBezTo>
                  <a:pt x="2442" y="2213825"/>
                  <a:pt x="-27846" y="2119755"/>
                  <a:pt x="0" y="1863185"/>
                </a:cubicBezTo>
                <a:cubicBezTo>
                  <a:pt x="27846" y="1606615"/>
                  <a:pt x="17016" y="1524071"/>
                  <a:pt x="0" y="1318031"/>
                </a:cubicBezTo>
                <a:cubicBezTo>
                  <a:pt x="-17016" y="1111991"/>
                  <a:pt x="9832" y="995651"/>
                  <a:pt x="0" y="676267"/>
                </a:cubicBezTo>
                <a:cubicBezTo>
                  <a:pt x="-9832" y="356883"/>
                  <a:pt x="29947" y="167352"/>
                  <a:pt x="0" y="0"/>
                </a:cubicBezTo>
                <a:close/>
              </a:path>
              <a:path extrusionOk="0" h="4830479" w="5292100">
                <a:moveTo>
                  <a:pt x="0" y="0"/>
                </a:moveTo>
                <a:cubicBezTo>
                  <a:pt x="154032" y="-22079"/>
                  <a:pt x="365631" y="10780"/>
                  <a:pt x="502750" y="0"/>
                </a:cubicBezTo>
                <a:cubicBezTo>
                  <a:pt x="639869" y="-10780"/>
                  <a:pt x="930154" y="22908"/>
                  <a:pt x="1058420" y="0"/>
                </a:cubicBezTo>
                <a:cubicBezTo>
                  <a:pt x="1186686" y="-22908"/>
                  <a:pt x="1311428" y="10647"/>
                  <a:pt x="1561170" y="0"/>
                </a:cubicBezTo>
                <a:cubicBezTo>
                  <a:pt x="1810912" y="-10647"/>
                  <a:pt x="1902791" y="-17474"/>
                  <a:pt x="2222682" y="0"/>
                </a:cubicBezTo>
                <a:cubicBezTo>
                  <a:pt x="2542573" y="17474"/>
                  <a:pt x="2767901" y="-8982"/>
                  <a:pt x="2937116" y="0"/>
                </a:cubicBezTo>
                <a:cubicBezTo>
                  <a:pt x="3106331" y="8982"/>
                  <a:pt x="3295856" y="-4016"/>
                  <a:pt x="3545707" y="0"/>
                </a:cubicBezTo>
                <a:cubicBezTo>
                  <a:pt x="3795558" y="4016"/>
                  <a:pt x="4097205" y="-20110"/>
                  <a:pt x="4313062" y="0"/>
                </a:cubicBezTo>
                <a:cubicBezTo>
                  <a:pt x="4528920" y="20110"/>
                  <a:pt x="4858080" y="-22350"/>
                  <a:pt x="5292100" y="0"/>
                </a:cubicBezTo>
                <a:cubicBezTo>
                  <a:pt x="5300913" y="268817"/>
                  <a:pt x="5294377" y="339259"/>
                  <a:pt x="5292100" y="545154"/>
                </a:cubicBezTo>
                <a:cubicBezTo>
                  <a:pt x="5289823" y="751049"/>
                  <a:pt x="5295344" y="959154"/>
                  <a:pt x="5292100" y="1283527"/>
                </a:cubicBezTo>
                <a:cubicBezTo>
                  <a:pt x="5288856" y="1607900"/>
                  <a:pt x="5311706" y="1618855"/>
                  <a:pt x="5292100" y="1828681"/>
                </a:cubicBezTo>
                <a:cubicBezTo>
                  <a:pt x="5272494" y="2038507"/>
                  <a:pt x="5293771" y="2124112"/>
                  <a:pt x="5292100" y="2373835"/>
                </a:cubicBezTo>
                <a:cubicBezTo>
                  <a:pt x="5290429" y="2623558"/>
                  <a:pt x="5276919" y="2801594"/>
                  <a:pt x="5292100" y="2918989"/>
                </a:cubicBezTo>
                <a:cubicBezTo>
                  <a:pt x="5307281" y="3036384"/>
                  <a:pt x="5289317" y="3216981"/>
                  <a:pt x="5292100" y="3512448"/>
                </a:cubicBezTo>
                <a:cubicBezTo>
                  <a:pt x="5294883" y="3807915"/>
                  <a:pt x="5264502" y="4190869"/>
                  <a:pt x="5292100" y="4830479"/>
                </a:cubicBezTo>
                <a:cubicBezTo>
                  <a:pt x="5120665" y="4841507"/>
                  <a:pt x="4820419" y="4805984"/>
                  <a:pt x="4683509" y="4830479"/>
                </a:cubicBezTo>
                <a:cubicBezTo>
                  <a:pt x="4546599" y="4854974"/>
                  <a:pt x="4226693" y="4838448"/>
                  <a:pt x="3969075" y="4830479"/>
                </a:cubicBezTo>
                <a:cubicBezTo>
                  <a:pt x="3711457" y="4822510"/>
                  <a:pt x="3501636" y="4852095"/>
                  <a:pt x="3360484" y="4830479"/>
                </a:cubicBezTo>
                <a:cubicBezTo>
                  <a:pt x="3219332" y="4808863"/>
                  <a:pt x="3053825" y="4837873"/>
                  <a:pt x="2804813" y="4830479"/>
                </a:cubicBezTo>
                <a:cubicBezTo>
                  <a:pt x="2555801" y="4823085"/>
                  <a:pt x="2282078" y="4813922"/>
                  <a:pt x="2143301" y="4830479"/>
                </a:cubicBezTo>
                <a:cubicBezTo>
                  <a:pt x="2004524" y="4847036"/>
                  <a:pt x="1709756" y="4850296"/>
                  <a:pt x="1587630" y="4830479"/>
                </a:cubicBezTo>
                <a:cubicBezTo>
                  <a:pt x="1465504" y="4810662"/>
                  <a:pt x="1269926" y="4822347"/>
                  <a:pt x="1084881" y="4830479"/>
                </a:cubicBezTo>
                <a:cubicBezTo>
                  <a:pt x="899836" y="4838611"/>
                  <a:pt x="456846" y="4874329"/>
                  <a:pt x="0" y="4830479"/>
                </a:cubicBezTo>
                <a:cubicBezTo>
                  <a:pt x="-21056" y="4563253"/>
                  <a:pt x="26771" y="4372735"/>
                  <a:pt x="0" y="4237020"/>
                </a:cubicBezTo>
                <a:cubicBezTo>
                  <a:pt x="-26771" y="4101305"/>
                  <a:pt x="-19140" y="3809456"/>
                  <a:pt x="0" y="3691866"/>
                </a:cubicBezTo>
                <a:cubicBezTo>
                  <a:pt x="19140" y="3574276"/>
                  <a:pt x="13807" y="3139269"/>
                  <a:pt x="0" y="2953493"/>
                </a:cubicBezTo>
                <a:cubicBezTo>
                  <a:pt x="-13807" y="2767717"/>
                  <a:pt x="28908" y="2415800"/>
                  <a:pt x="0" y="2166815"/>
                </a:cubicBezTo>
                <a:cubicBezTo>
                  <a:pt x="-28908" y="1917830"/>
                  <a:pt x="18353" y="1686419"/>
                  <a:pt x="0" y="1380137"/>
                </a:cubicBezTo>
                <a:cubicBezTo>
                  <a:pt x="-18353" y="1073855"/>
                  <a:pt x="10078" y="1049902"/>
                  <a:pt x="0" y="738373"/>
                </a:cubicBezTo>
                <a:cubicBezTo>
                  <a:pt x="-10078" y="426844"/>
                  <a:pt x="-31352" y="35859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Include one or two sentences introducing the project and the purpose of the questionnaire (what it will be used for)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Include at least the EU logos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Include a phrase "your advice on how to improve this questionnaire".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sentence of thanks 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link to the results 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link to the project website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226726" y="1219661"/>
            <a:ext cx="5007430" cy="5180674"/>
          </a:xfrm>
          <a:custGeom>
            <a:rect b="b" l="l" r="r" t="t"/>
            <a:pathLst>
              <a:path extrusionOk="0" fill="none" h="5180674" w="5007430">
                <a:moveTo>
                  <a:pt x="0" y="0"/>
                </a:moveTo>
                <a:cubicBezTo>
                  <a:pt x="150648" y="-2023"/>
                  <a:pt x="240103" y="8937"/>
                  <a:pt x="406158" y="0"/>
                </a:cubicBezTo>
                <a:cubicBezTo>
                  <a:pt x="572213" y="-8937"/>
                  <a:pt x="667035" y="41128"/>
                  <a:pt x="812316" y="0"/>
                </a:cubicBezTo>
                <a:cubicBezTo>
                  <a:pt x="957597" y="-41128"/>
                  <a:pt x="1198869" y="45233"/>
                  <a:pt x="1368698" y="0"/>
                </a:cubicBezTo>
                <a:cubicBezTo>
                  <a:pt x="1538527" y="-45233"/>
                  <a:pt x="1771402" y="29975"/>
                  <a:pt x="2025227" y="0"/>
                </a:cubicBezTo>
                <a:cubicBezTo>
                  <a:pt x="2279052" y="-29975"/>
                  <a:pt x="2421044" y="13703"/>
                  <a:pt x="2531534" y="0"/>
                </a:cubicBezTo>
                <a:cubicBezTo>
                  <a:pt x="2642024" y="-13703"/>
                  <a:pt x="2790696" y="1253"/>
                  <a:pt x="2937692" y="0"/>
                </a:cubicBezTo>
                <a:cubicBezTo>
                  <a:pt x="3084688" y="-1253"/>
                  <a:pt x="3311616" y="32351"/>
                  <a:pt x="3544148" y="0"/>
                </a:cubicBezTo>
                <a:cubicBezTo>
                  <a:pt x="3776680" y="-32351"/>
                  <a:pt x="3824343" y="19871"/>
                  <a:pt x="4000380" y="0"/>
                </a:cubicBezTo>
                <a:cubicBezTo>
                  <a:pt x="4176417" y="-19871"/>
                  <a:pt x="4249717" y="16128"/>
                  <a:pt x="4456613" y="0"/>
                </a:cubicBezTo>
                <a:cubicBezTo>
                  <a:pt x="4663509" y="-16128"/>
                  <a:pt x="4822790" y="55079"/>
                  <a:pt x="5007430" y="0"/>
                </a:cubicBezTo>
                <a:cubicBezTo>
                  <a:pt x="5039641" y="126897"/>
                  <a:pt x="4975539" y="242470"/>
                  <a:pt x="5007430" y="420210"/>
                </a:cubicBezTo>
                <a:cubicBezTo>
                  <a:pt x="5039321" y="597950"/>
                  <a:pt x="4978926" y="668281"/>
                  <a:pt x="5007430" y="892227"/>
                </a:cubicBezTo>
                <a:cubicBezTo>
                  <a:pt x="5035934" y="1116173"/>
                  <a:pt x="5002794" y="1237266"/>
                  <a:pt x="5007430" y="1467858"/>
                </a:cubicBezTo>
                <a:cubicBezTo>
                  <a:pt x="5012066" y="1698450"/>
                  <a:pt x="4973909" y="1973458"/>
                  <a:pt x="5007430" y="2147102"/>
                </a:cubicBezTo>
                <a:cubicBezTo>
                  <a:pt x="5040951" y="2320746"/>
                  <a:pt x="4999337" y="2364520"/>
                  <a:pt x="5007430" y="2567312"/>
                </a:cubicBezTo>
                <a:cubicBezTo>
                  <a:pt x="5015523" y="2770104"/>
                  <a:pt x="4963794" y="2857381"/>
                  <a:pt x="5007430" y="2987522"/>
                </a:cubicBezTo>
                <a:cubicBezTo>
                  <a:pt x="5051066" y="3117663"/>
                  <a:pt x="4982028" y="3247577"/>
                  <a:pt x="5007430" y="3407732"/>
                </a:cubicBezTo>
                <a:cubicBezTo>
                  <a:pt x="5032832" y="3567887"/>
                  <a:pt x="4961403" y="3678925"/>
                  <a:pt x="5007430" y="3879749"/>
                </a:cubicBezTo>
                <a:cubicBezTo>
                  <a:pt x="5053457" y="4080573"/>
                  <a:pt x="4980560" y="4214306"/>
                  <a:pt x="5007430" y="4351766"/>
                </a:cubicBezTo>
                <a:cubicBezTo>
                  <a:pt x="5034300" y="4489226"/>
                  <a:pt x="4944457" y="4879607"/>
                  <a:pt x="5007430" y="5180674"/>
                </a:cubicBezTo>
                <a:cubicBezTo>
                  <a:pt x="4786327" y="5249012"/>
                  <a:pt x="4684398" y="5174962"/>
                  <a:pt x="4400975" y="5180674"/>
                </a:cubicBezTo>
                <a:cubicBezTo>
                  <a:pt x="4117553" y="5186386"/>
                  <a:pt x="4107941" y="5159347"/>
                  <a:pt x="3944742" y="5180674"/>
                </a:cubicBezTo>
                <a:cubicBezTo>
                  <a:pt x="3781543" y="5202001"/>
                  <a:pt x="3595195" y="5161499"/>
                  <a:pt x="3288212" y="5180674"/>
                </a:cubicBezTo>
                <a:cubicBezTo>
                  <a:pt x="2981229" y="5199849"/>
                  <a:pt x="2935078" y="5130553"/>
                  <a:pt x="2781906" y="5180674"/>
                </a:cubicBezTo>
                <a:cubicBezTo>
                  <a:pt x="2628734" y="5230795"/>
                  <a:pt x="2391083" y="5124197"/>
                  <a:pt x="2175450" y="5180674"/>
                </a:cubicBezTo>
                <a:cubicBezTo>
                  <a:pt x="1959817" y="5237151"/>
                  <a:pt x="1854634" y="5159894"/>
                  <a:pt x="1568995" y="5180674"/>
                </a:cubicBezTo>
                <a:cubicBezTo>
                  <a:pt x="1283356" y="5201454"/>
                  <a:pt x="1180441" y="5156035"/>
                  <a:pt x="1062688" y="5180674"/>
                </a:cubicBezTo>
                <a:cubicBezTo>
                  <a:pt x="944935" y="5205313"/>
                  <a:pt x="713640" y="5150274"/>
                  <a:pt x="556381" y="5180674"/>
                </a:cubicBezTo>
                <a:cubicBezTo>
                  <a:pt x="399122" y="5211074"/>
                  <a:pt x="166224" y="5170086"/>
                  <a:pt x="0" y="5180674"/>
                </a:cubicBezTo>
                <a:cubicBezTo>
                  <a:pt x="-23946" y="5029717"/>
                  <a:pt x="28554" y="4866915"/>
                  <a:pt x="0" y="4760464"/>
                </a:cubicBezTo>
                <a:cubicBezTo>
                  <a:pt x="-28554" y="4654013"/>
                  <a:pt x="23858" y="4431107"/>
                  <a:pt x="0" y="4340254"/>
                </a:cubicBezTo>
                <a:cubicBezTo>
                  <a:pt x="-23858" y="4249401"/>
                  <a:pt x="29355" y="4001804"/>
                  <a:pt x="0" y="3868237"/>
                </a:cubicBezTo>
                <a:cubicBezTo>
                  <a:pt x="-29355" y="3734670"/>
                  <a:pt x="6064" y="3535332"/>
                  <a:pt x="0" y="3448026"/>
                </a:cubicBezTo>
                <a:cubicBezTo>
                  <a:pt x="-6064" y="3360720"/>
                  <a:pt x="52085" y="2992091"/>
                  <a:pt x="0" y="2768782"/>
                </a:cubicBezTo>
                <a:cubicBezTo>
                  <a:pt x="-52085" y="2545473"/>
                  <a:pt x="39689" y="2333172"/>
                  <a:pt x="0" y="2089539"/>
                </a:cubicBezTo>
                <a:cubicBezTo>
                  <a:pt x="-39689" y="1845906"/>
                  <a:pt x="68889" y="1547347"/>
                  <a:pt x="0" y="1410295"/>
                </a:cubicBezTo>
                <a:cubicBezTo>
                  <a:pt x="-68889" y="1273243"/>
                  <a:pt x="10518" y="1071769"/>
                  <a:pt x="0" y="938278"/>
                </a:cubicBezTo>
                <a:cubicBezTo>
                  <a:pt x="-10518" y="804787"/>
                  <a:pt x="87088" y="204024"/>
                  <a:pt x="0" y="0"/>
                </a:cubicBezTo>
                <a:close/>
              </a:path>
              <a:path extrusionOk="0" h="5180674" w="500743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44860" y="142294"/>
                  <a:pt x="4956369" y="374004"/>
                  <a:pt x="5007430" y="523824"/>
                </a:cubicBezTo>
                <a:cubicBezTo>
                  <a:pt x="5058491" y="673644"/>
                  <a:pt x="4977918" y="829677"/>
                  <a:pt x="5007430" y="1099454"/>
                </a:cubicBezTo>
                <a:cubicBezTo>
                  <a:pt x="5036942" y="1369231"/>
                  <a:pt x="4952684" y="1441616"/>
                  <a:pt x="5007430" y="1571471"/>
                </a:cubicBezTo>
                <a:cubicBezTo>
                  <a:pt x="5062176" y="1701326"/>
                  <a:pt x="4982030" y="1840110"/>
                  <a:pt x="5007430" y="1991681"/>
                </a:cubicBezTo>
                <a:cubicBezTo>
                  <a:pt x="5032830" y="2143252"/>
                  <a:pt x="4987107" y="2377390"/>
                  <a:pt x="5007430" y="2619119"/>
                </a:cubicBezTo>
                <a:cubicBezTo>
                  <a:pt x="5027753" y="2860848"/>
                  <a:pt x="4999212" y="2982911"/>
                  <a:pt x="5007430" y="3246556"/>
                </a:cubicBezTo>
                <a:cubicBezTo>
                  <a:pt x="5015648" y="3510201"/>
                  <a:pt x="4961684" y="3641364"/>
                  <a:pt x="5007430" y="3873993"/>
                </a:cubicBezTo>
                <a:cubicBezTo>
                  <a:pt x="5053176" y="4106622"/>
                  <a:pt x="4959707" y="4258831"/>
                  <a:pt x="5007430" y="4553237"/>
                </a:cubicBezTo>
                <a:cubicBezTo>
                  <a:pt x="5055153" y="4847643"/>
                  <a:pt x="4981693" y="4935873"/>
                  <a:pt x="5007430" y="5180674"/>
                </a:cubicBezTo>
                <a:cubicBezTo>
                  <a:pt x="4844448" y="5220373"/>
                  <a:pt x="4750656" y="5150212"/>
                  <a:pt x="4501123" y="5180674"/>
                </a:cubicBezTo>
                <a:cubicBezTo>
                  <a:pt x="4251590" y="5211136"/>
                  <a:pt x="4029220" y="5120244"/>
                  <a:pt x="3844593" y="5180674"/>
                </a:cubicBezTo>
                <a:cubicBezTo>
                  <a:pt x="3659966" y="5241104"/>
                  <a:pt x="3431563" y="5146124"/>
                  <a:pt x="3238138" y="5180674"/>
                </a:cubicBezTo>
                <a:cubicBezTo>
                  <a:pt x="3044714" y="5215224"/>
                  <a:pt x="2875001" y="5133410"/>
                  <a:pt x="2781906" y="5180674"/>
                </a:cubicBezTo>
                <a:cubicBezTo>
                  <a:pt x="2688811" y="5227938"/>
                  <a:pt x="2465916" y="5134351"/>
                  <a:pt x="2375747" y="5180674"/>
                </a:cubicBezTo>
                <a:cubicBezTo>
                  <a:pt x="2285578" y="5226997"/>
                  <a:pt x="2154027" y="5162101"/>
                  <a:pt x="1969589" y="5180674"/>
                </a:cubicBezTo>
                <a:cubicBezTo>
                  <a:pt x="1785151" y="5199247"/>
                  <a:pt x="1519737" y="5127482"/>
                  <a:pt x="1363134" y="5180674"/>
                </a:cubicBezTo>
                <a:cubicBezTo>
                  <a:pt x="1206532" y="5233866"/>
                  <a:pt x="1053752" y="5124318"/>
                  <a:pt x="806753" y="5180674"/>
                </a:cubicBezTo>
                <a:cubicBezTo>
                  <a:pt x="559754" y="5237030"/>
                  <a:pt x="343343" y="5142696"/>
                  <a:pt x="0" y="5180674"/>
                </a:cubicBezTo>
                <a:cubicBezTo>
                  <a:pt x="-67325" y="5019642"/>
                  <a:pt x="17266" y="4642543"/>
                  <a:pt x="0" y="4501430"/>
                </a:cubicBezTo>
                <a:cubicBezTo>
                  <a:pt x="-17266" y="4360317"/>
                  <a:pt x="78177" y="4091529"/>
                  <a:pt x="0" y="3822186"/>
                </a:cubicBezTo>
                <a:cubicBezTo>
                  <a:pt x="-78177" y="3552843"/>
                  <a:pt x="65783" y="3465035"/>
                  <a:pt x="0" y="3142942"/>
                </a:cubicBezTo>
                <a:cubicBezTo>
                  <a:pt x="-65783" y="2820849"/>
                  <a:pt x="60445" y="2799614"/>
                  <a:pt x="0" y="2619119"/>
                </a:cubicBezTo>
                <a:cubicBezTo>
                  <a:pt x="-60445" y="2438624"/>
                  <a:pt x="44860" y="2159567"/>
                  <a:pt x="0" y="2043488"/>
                </a:cubicBezTo>
                <a:cubicBezTo>
                  <a:pt x="-44860" y="1927409"/>
                  <a:pt x="45864" y="1793317"/>
                  <a:pt x="0" y="1623278"/>
                </a:cubicBezTo>
                <a:cubicBezTo>
                  <a:pt x="-45864" y="1453239"/>
                  <a:pt x="9483" y="1357867"/>
                  <a:pt x="0" y="1099454"/>
                </a:cubicBezTo>
                <a:cubicBezTo>
                  <a:pt x="-9483" y="841041"/>
                  <a:pt x="32792" y="777796"/>
                  <a:pt x="0" y="627437"/>
                </a:cubicBezTo>
                <a:cubicBezTo>
                  <a:pt x="-32792" y="477078"/>
                  <a:pt x="65146" y="24968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Inclure une ou deux phrases qui présente le projet et l’objet du questionnaire</a:t>
            </a:r>
            <a:b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 (à quoi il va nous servir)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Inclure a minima les logo UE 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Comporter une phrase « vos conseils pour améliorer ce questionnaire »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Une phrase de remerciement 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Le lien d’accès aux résultats 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 startAt="8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Le lien d’accès au site web du projet</a:t>
            </a:r>
            <a:endParaRPr/>
          </a:p>
        </p:txBody>
      </p:sp>
      <p:sp>
        <p:nvSpPr>
          <p:cNvPr id="369" name="Google Shape;369;p10"/>
          <p:cNvSpPr txBox="1"/>
          <p:nvPr/>
        </p:nvSpPr>
        <p:spPr>
          <a:xfrm>
            <a:off x="7358744" y="263183"/>
            <a:ext cx="4833256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fundamental principles </a:t>
            </a:r>
            <a:b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of surveys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1"/>
          <p:cNvSpPr txBox="1"/>
          <p:nvPr/>
        </p:nvSpPr>
        <p:spPr>
          <a:xfrm>
            <a:off x="287066" y="98266"/>
            <a:ext cx="602073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Les contenus incontournables du MOOC</a:t>
            </a: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718457" y="700206"/>
            <a:ext cx="5194459" cy="2094200"/>
          </a:xfrm>
          <a:custGeom>
            <a:rect b="b" l="l" r="r" t="t"/>
            <a:pathLst>
              <a:path extrusionOk="0" fill="none" h="2094200" w="5194459">
                <a:moveTo>
                  <a:pt x="0" y="0"/>
                </a:moveTo>
                <a:cubicBezTo>
                  <a:pt x="202678" y="-30303"/>
                  <a:pt x="305663" y="27713"/>
                  <a:pt x="421328" y="0"/>
                </a:cubicBezTo>
                <a:cubicBezTo>
                  <a:pt x="536993" y="-27713"/>
                  <a:pt x="759834" y="24138"/>
                  <a:pt x="894601" y="0"/>
                </a:cubicBezTo>
                <a:cubicBezTo>
                  <a:pt x="1029368" y="-24138"/>
                  <a:pt x="1312948" y="5564"/>
                  <a:pt x="1419819" y="0"/>
                </a:cubicBezTo>
                <a:cubicBezTo>
                  <a:pt x="1526690" y="-5564"/>
                  <a:pt x="1914714" y="58646"/>
                  <a:pt x="2048925" y="0"/>
                </a:cubicBezTo>
                <a:cubicBezTo>
                  <a:pt x="2183136" y="-58646"/>
                  <a:pt x="2441334" y="12615"/>
                  <a:pt x="2729977" y="0"/>
                </a:cubicBezTo>
                <a:cubicBezTo>
                  <a:pt x="3018620" y="-12615"/>
                  <a:pt x="2988171" y="16510"/>
                  <a:pt x="3203250" y="0"/>
                </a:cubicBezTo>
                <a:cubicBezTo>
                  <a:pt x="3418329" y="-16510"/>
                  <a:pt x="3518332" y="37007"/>
                  <a:pt x="3676523" y="0"/>
                </a:cubicBezTo>
                <a:cubicBezTo>
                  <a:pt x="3834714" y="-37007"/>
                  <a:pt x="4095034" y="18489"/>
                  <a:pt x="4357574" y="0"/>
                </a:cubicBezTo>
                <a:cubicBezTo>
                  <a:pt x="4620114" y="-18489"/>
                  <a:pt x="4830897" y="42282"/>
                  <a:pt x="5194459" y="0"/>
                </a:cubicBezTo>
                <a:cubicBezTo>
                  <a:pt x="5212367" y="181949"/>
                  <a:pt x="5189982" y="355856"/>
                  <a:pt x="5194459" y="460724"/>
                </a:cubicBezTo>
                <a:cubicBezTo>
                  <a:pt x="5198936" y="565592"/>
                  <a:pt x="5184991" y="756270"/>
                  <a:pt x="5194459" y="921448"/>
                </a:cubicBezTo>
                <a:cubicBezTo>
                  <a:pt x="5203927" y="1086626"/>
                  <a:pt x="5149156" y="1290366"/>
                  <a:pt x="5194459" y="1444998"/>
                </a:cubicBezTo>
                <a:cubicBezTo>
                  <a:pt x="5239762" y="1599630"/>
                  <a:pt x="5142879" y="1828431"/>
                  <a:pt x="5194459" y="2094200"/>
                </a:cubicBezTo>
                <a:cubicBezTo>
                  <a:pt x="5018326" y="2125355"/>
                  <a:pt x="4837845" y="2092993"/>
                  <a:pt x="4721186" y="2094200"/>
                </a:cubicBezTo>
                <a:cubicBezTo>
                  <a:pt x="4604527" y="2095407"/>
                  <a:pt x="4228182" y="2051263"/>
                  <a:pt x="4092079" y="2094200"/>
                </a:cubicBezTo>
                <a:cubicBezTo>
                  <a:pt x="3955976" y="2137137"/>
                  <a:pt x="3735707" y="2035037"/>
                  <a:pt x="3462973" y="2094200"/>
                </a:cubicBezTo>
                <a:cubicBezTo>
                  <a:pt x="3190239" y="2153363"/>
                  <a:pt x="3202012" y="2046931"/>
                  <a:pt x="3041644" y="2094200"/>
                </a:cubicBezTo>
                <a:cubicBezTo>
                  <a:pt x="2881276" y="2141469"/>
                  <a:pt x="2727647" y="2091095"/>
                  <a:pt x="2464482" y="2094200"/>
                </a:cubicBezTo>
                <a:cubicBezTo>
                  <a:pt x="2201317" y="2097305"/>
                  <a:pt x="2193628" y="2075296"/>
                  <a:pt x="1991209" y="2094200"/>
                </a:cubicBezTo>
                <a:cubicBezTo>
                  <a:pt x="1788790" y="2113104"/>
                  <a:pt x="1753103" y="2062298"/>
                  <a:pt x="1569881" y="2094200"/>
                </a:cubicBezTo>
                <a:cubicBezTo>
                  <a:pt x="1386659" y="2126102"/>
                  <a:pt x="1165485" y="2085945"/>
                  <a:pt x="940774" y="2094200"/>
                </a:cubicBezTo>
                <a:cubicBezTo>
                  <a:pt x="716063" y="2102455"/>
                  <a:pt x="228316" y="2002495"/>
                  <a:pt x="0" y="2094200"/>
                </a:cubicBezTo>
                <a:cubicBezTo>
                  <a:pt x="-18374" y="1982766"/>
                  <a:pt x="28706" y="1799314"/>
                  <a:pt x="0" y="1633476"/>
                </a:cubicBezTo>
                <a:cubicBezTo>
                  <a:pt x="-28706" y="1467638"/>
                  <a:pt x="48847" y="1342911"/>
                  <a:pt x="0" y="1172752"/>
                </a:cubicBezTo>
                <a:cubicBezTo>
                  <a:pt x="-48847" y="1002593"/>
                  <a:pt x="24644" y="803249"/>
                  <a:pt x="0" y="607318"/>
                </a:cubicBezTo>
                <a:cubicBezTo>
                  <a:pt x="-24644" y="411387"/>
                  <a:pt x="55257" y="231322"/>
                  <a:pt x="0" y="0"/>
                </a:cubicBezTo>
                <a:close/>
              </a:path>
              <a:path extrusionOk="0" h="2094200" w="5194459">
                <a:moveTo>
                  <a:pt x="0" y="0"/>
                </a:moveTo>
                <a:cubicBezTo>
                  <a:pt x="171816" y="-23040"/>
                  <a:pt x="252446" y="55116"/>
                  <a:pt x="473273" y="0"/>
                </a:cubicBezTo>
                <a:cubicBezTo>
                  <a:pt x="694100" y="-55116"/>
                  <a:pt x="908721" y="64419"/>
                  <a:pt x="1050435" y="0"/>
                </a:cubicBezTo>
                <a:cubicBezTo>
                  <a:pt x="1192149" y="-64419"/>
                  <a:pt x="1395622" y="21444"/>
                  <a:pt x="1679542" y="0"/>
                </a:cubicBezTo>
                <a:cubicBezTo>
                  <a:pt x="1963462" y="-21444"/>
                  <a:pt x="2047883" y="2821"/>
                  <a:pt x="2256704" y="0"/>
                </a:cubicBezTo>
                <a:cubicBezTo>
                  <a:pt x="2465525" y="-2821"/>
                  <a:pt x="2638357" y="15175"/>
                  <a:pt x="2937755" y="0"/>
                </a:cubicBezTo>
                <a:cubicBezTo>
                  <a:pt x="3237153" y="-15175"/>
                  <a:pt x="3222862" y="20855"/>
                  <a:pt x="3411028" y="0"/>
                </a:cubicBezTo>
                <a:cubicBezTo>
                  <a:pt x="3599194" y="-20855"/>
                  <a:pt x="3762192" y="9130"/>
                  <a:pt x="3988190" y="0"/>
                </a:cubicBezTo>
                <a:cubicBezTo>
                  <a:pt x="4214188" y="-9130"/>
                  <a:pt x="4353592" y="38239"/>
                  <a:pt x="4461463" y="0"/>
                </a:cubicBezTo>
                <a:cubicBezTo>
                  <a:pt x="4569334" y="-38239"/>
                  <a:pt x="4859044" y="42608"/>
                  <a:pt x="5194459" y="0"/>
                </a:cubicBezTo>
                <a:cubicBezTo>
                  <a:pt x="5258596" y="226284"/>
                  <a:pt x="5130423" y="411702"/>
                  <a:pt x="5194459" y="565434"/>
                </a:cubicBezTo>
                <a:cubicBezTo>
                  <a:pt x="5258495" y="719166"/>
                  <a:pt x="5187274" y="880997"/>
                  <a:pt x="5194459" y="1088984"/>
                </a:cubicBezTo>
                <a:cubicBezTo>
                  <a:pt x="5201644" y="1296971"/>
                  <a:pt x="5117578" y="1796769"/>
                  <a:pt x="5194459" y="2094200"/>
                </a:cubicBezTo>
                <a:cubicBezTo>
                  <a:pt x="5010006" y="2096942"/>
                  <a:pt x="4871048" y="2078063"/>
                  <a:pt x="4773131" y="2094200"/>
                </a:cubicBezTo>
                <a:cubicBezTo>
                  <a:pt x="4675214" y="2110337"/>
                  <a:pt x="4394480" y="2090124"/>
                  <a:pt x="4247913" y="2094200"/>
                </a:cubicBezTo>
                <a:cubicBezTo>
                  <a:pt x="4101346" y="2098276"/>
                  <a:pt x="3916971" y="2084335"/>
                  <a:pt x="3722696" y="2094200"/>
                </a:cubicBezTo>
                <a:cubicBezTo>
                  <a:pt x="3528421" y="2104065"/>
                  <a:pt x="3458484" y="2072729"/>
                  <a:pt x="3197478" y="2094200"/>
                </a:cubicBezTo>
                <a:cubicBezTo>
                  <a:pt x="2936472" y="2115671"/>
                  <a:pt x="2753018" y="2057234"/>
                  <a:pt x="2620316" y="2094200"/>
                </a:cubicBezTo>
                <a:cubicBezTo>
                  <a:pt x="2487614" y="2131166"/>
                  <a:pt x="2106319" y="2038032"/>
                  <a:pt x="1939265" y="2094200"/>
                </a:cubicBezTo>
                <a:cubicBezTo>
                  <a:pt x="1772211" y="2150368"/>
                  <a:pt x="1554881" y="2045607"/>
                  <a:pt x="1310158" y="2094200"/>
                </a:cubicBezTo>
                <a:cubicBezTo>
                  <a:pt x="1065435" y="2142793"/>
                  <a:pt x="1038728" y="2065350"/>
                  <a:pt x="888830" y="2094200"/>
                </a:cubicBezTo>
                <a:cubicBezTo>
                  <a:pt x="738932" y="2123050"/>
                  <a:pt x="265281" y="2062665"/>
                  <a:pt x="0" y="2094200"/>
                </a:cubicBezTo>
                <a:cubicBezTo>
                  <a:pt x="-58471" y="1965130"/>
                  <a:pt x="2014" y="1786046"/>
                  <a:pt x="0" y="1528766"/>
                </a:cubicBezTo>
                <a:cubicBezTo>
                  <a:pt x="-2014" y="1271486"/>
                  <a:pt x="46718" y="1119960"/>
                  <a:pt x="0" y="984274"/>
                </a:cubicBezTo>
                <a:cubicBezTo>
                  <a:pt x="-46718" y="848588"/>
                  <a:pt x="47371" y="742364"/>
                  <a:pt x="0" y="523550"/>
                </a:cubicBezTo>
                <a:cubicBezTo>
                  <a:pt x="-47371" y="304736"/>
                  <a:pt x="8253" y="10777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Des savoirs pratiques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Char char="-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inclure les publics cibles dans ses activités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Char char="-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aider les publics à développer les compétences clés</a:t>
            </a: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199888" y="3320144"/>
            <a:ext cx="6418626" cy="3439590"/>
          </a:xfrm>
          <a:custGeom>
            <a:rect b="b" l="l" r="r" t="t"/>
            <a:pathLst>
              <a:path extrusionOk="0" fill="none" h="3439590" w="6418626">
                <a:moveTo>
                  <a:pt x="0" y="0"/>
                </a:moveTo>
                <a:cubicBezTo>
                  <a:pt x="160998" y="-12613"/>
                  <a:pt x="274988" y="45228"/>
                  <a:pt x="390953" y="0"/>
                </a:cubicBezTo>
                <a:cubicBezTo>
                  <a:pt x="506918" y="-45228"/>
                  <a:pt x="648048" y="35429"/>
                  <a:pt x="846092" y="0"/>
                </a:cubicBezTo>
                <a:cubicBezTo>
                  <a:pt x="1044136" y="-35429"/>
                  <a:pt x="1140154" y="20370"/>
                  <a:pt x="1237044" y="0"/>
                </a:cubicBezTo>
                <a:cubicBezTo>
                  <a:pt x="1333934" y="-20370"/>
                  <a:pt x="1493594" y="20339"/>
                  <a:pt x="1627997" y="0"/>
                </a:cubicBezTo>
                <a:cubicBezTo>
                  <a:pt x="1762400" y="-20339"/>
                  <a:pt x="1982724" y="56828"/>
                  <a:pt x="2147322" y="0"/>
                </a:cubicBezTo>
                <a:cubicBezTo>
                  <a:pt x="2311921" y="-56828"/>
                  <a:pt x="2395454" y="3185"/>
                  <a:pt x="2538275" y="0"/>
                </a:cubicBezTo>
                <a:cubicBezTo>
                  <a:pt x="2681096" y="-3185"/>
                  <a:pt x="2853879" y="53337"/>
                  <a:pt x="2993414" y="0"/>
                </a:cubicBezTo>
                <a:cubicBezTo>
                  <a:pt x="3132949" y="-53337"/>
                  <a:pt x="3267054" y="46375"/>
                  <a:pt x="3384366" y="0"/>
                </a:cubicBezTo>
                <a:cubicBezTo>
                  <a:pt x="3501678" y="-46375"/>
                  <a:pt x="3673475" y="22115"/>
                  <a:pt x="3903692" y="0"/>
                </a:cubicBezTo>
                <a:cubicBezTo>
                  <a:pt x="4133909" y="-22115"/>
                  <a:pt x="4152548" y="460"/>
                  <a:pt x="4294644" y="0"/>
                </a:cubicBezTo>
                <a:cubicBezTo>
                  <a:pt x="4436740" y="-460"/>
                  <a:pt x="4715409" y="2584"/>
                  <a:pt x="4878156" y="0"/>
                </a:cubicBezTo>
                <a:cubicBezTo>
                  <a:pt x="5040903" y="-2584"/>
                  <a:pt x="5190533" y="1663"/>
                  <a:pt x="5397481" y="0"/>
                </a:cubicBezTo>
                <a:cubicBezTo>
                  <a:pt x="5604430" y="-1663"/>
                  <a:pt x="5936227" y="22616"/>
                  <a:pt x="6418626" y="0"/>
                </a:cubicBezTo>
                <a:cubicBezTo>
                  <a:pt x="6481803" y="140758"/>
                  <a:pt x="6374696" y="310822"/>
                  <a:pt x="6418626" y="538869"/>
                </a:cubicBezTo>
                <a:cubicBezTo>
                  <a:pt x="6462556" y="766916"/>
                  <a:pt x="6393929" y="843904"/>
                  <a:pt x="6418626" y="1146530"/>
                </a:cubicBezTo>
                <a:cubicBezTo>
                  <a:pt x="6443323" y="1449156"/>
                  <a:pt x="6354297" y="1554506"/>
                  <a:pt x="6418626" y="1788587"/>
                </a:cubicBezTo>
                <a:cubicBezTo>
                  <a:pt x="6482955" y="2022668"/>
                  <a:pt x="6376307" y="2184291"/>
                  <a:pt x="6418626" y="2327456"/>
                </a:cubicBezTo>
                <a:cubicBezTo>
                  <a:pt x="6460945" y="2470621"/>
                  <a:pt x="6332126" y="3195150"/>
                  <a:pt x="6418626" y="3439590"/>
                </a:cubicBezTo>
                <a:cubicBezTo>
                  <a:pt x="6127083" y="3453089"/>
                  <a:pt x="5989297" y="3433449"/>
                  <a:pt x="5835115" y="3439590"/>
                </a:cubicBezTo>
                <a:cubicBezTo>
                  <a:pt x="5680933" y="3445731"/>
                  <a:pt x="5388165" y="3400075"/>
                  <a:pt x="5123231" y="3439590"/>
                </a:cubicBezTo>
                <a:cubicBezTo>
                  <a:pt x="4858297" y="3479105"/>
                  <a:pt x="4774975" y="3400941"/>
                  <a:pt x="4539719" y="3439590"/>
                </a:cubicBezTo>
                <a:cubicBezTo>
                  <a:pt x="4304463" y="3478239"/>
                  <a:pt x="4182194" y="3408592"/>
                  <a:pt x="4084580" y="3439590"/>
                </a:cubicBezTo>
                <a:cubicBezTo>
                  <a:pt x="3986966" y="3470588"/>
                  <a:pt x="3822512" y="3434403"/>
                  <a:pt x="3629441" y="3439590"/>
                </a:cubicBezTo>
                <a:cubicBezTo>
                  <a:pt x="3436370" y="3444777"/>
                  <a:pt x="3332932" y="3404590"/>
                  <a:pt x="3174302" y="3439590"/>
                </a:cubicBezTo>
                <a:cubicBezTo>
                  <a:pt x="3015672" y="3474590"/>
                  <a:pt x="2824039" y="3410114"/>
                  <a:pt x="2654977" y="3439590"/>
                </a:cubicBezTo>
                <a:cubicBezTo>
                  <a:pt x="2485915" y="3469066"/>
                  <a:pt x="2455520" y="3394682"/>
                  <a:pt x="2264024" y="3439590"/>
                </a:cubicBezTo>
                <a:cubicBezTo>
                  <a:pt x="2072528" y="3484498"/>
                  <a:pt x="1816456" y="3404164"/>
                  <a:pt x="1616327" y="3439590"/>
                </a:cubicBezTo>
                <a:cubicBezTo>
                  <a:pt x="1416198" y="3475016"/>
                  <a:pt x="1405468" y="3397566"/>
                  <a:pt x="1225374" y="3439590"/>
                </a:cubicBezTo>
                <a:cubicBezTo>
                  <a:pt x="1045280" y="3481614"/>
                  <a:pt x="869094" y="3402698"/>
                  <a:pt x="641863" y="3439590"/>
                </a:cubicBezTo>
                <a:cubicBezTo>
                  <a:pt x="414632" y="3476482"/>
                  <a:pt x="148058" y="3367424"/>
                  <a:pt x="0" y="3439590"/>
                </a:cubicBezTo>
                <a:cubicBezTo>
                  <a:pt x="-16086" y="3156416"/>
                  <a:pt x="57075" y="3089385"/>
                  <a:pt x="0" y="2866325"/>
                </a:cubicBezTo>
                <a:cubicBezTo>
                  <a:pt x="-57075" y="2643266"/>
                  <a:pt x="31351" y="2553655"/>
                  <a:pt x="0" y="2327456"/>
                </a:cubicBezTo>
                <a:cubicBezTo>
                  <a:pt x="-31351" y="2101257"/>
                  <a:pt x="7499" y="1898633"/>
                  <a:pt x="0" y="1685399"/>
                </a:cubicBezTo>
                <a:cubicBezTo>
                  <a:pt x="-7499" y="1472165"/>
                  <a:pt x="36684" y="1258851"/>
                  <a:pt x="0" y="1077738"/>
                </a:cubicBezTo>
                <a:cubicBezTo>
                  <a:pt x="-36684" y="896625"/>
                  <a:pt x="32568" y="677778"/>
                  <a:pt x="0" y="573265"/>
                </a:cubicBezTo>
                <a:cubicBezTo>
                  <a:pt x="-32568" y="468752"/>
                  <a:pt x="2097" y="154580"/>
                  <a:pt x="0" y="0"/>
                </a:cubicBezTo>
                <a:close/>
              </a:path>
              <a:path extrusionOk="0" h="3439590" w="6418626">
                <a:moveTo>
                  <a:pt x="0" y="0"/>
                </a:moveTo>
                <a:cubicBezTo>
                  <a:pt x="107269" y="-31231"/>
                  <a:pt x="382252" y="10191"/>
                  <a:pt x="519325" y="0"/>
                </a:cubicBezTo>
                <a:cubicBezTo>
                  <a:pt x="656398" y="-10191"/>
                  <a:pt x="1070607" y="36608"/>
                  <a:pt x="1231209" y="0"/>
                </a:cubicBezTo>
                <a:cubicBezTo>
                  <a:pt x="1391811" y="-36608"/>
                  <a:pt x="1517862" y="47347"/>
                  <a:pt x="1686348" y="0"/>
                </a:cubicBezTo>
                <a:cubicBezTo>
                  <a:pt x="1854834" y="-47347"/>
                  <a:pt x="2026690" y="9124"/>
                  <a:pt x="2141487" y="0"/>
                </a:cubicBezTo>
                <a:cubicBezTo>
                  <a:pt x="2256284" y="-9124"/>
                  <a:pt x="2576207" y="29756"/>
                  <a:pt x="2789185" y="0"/>
                </a:cubicBezTo>
                <a:cubicBezTo>
                  <a:pt x="3002163" y="-29756"/>
                  <a:pt x="3053232" y="48315"/>
                  <a:pt x="3308510" y="0"/>
                </a:cubicBezTo>
                <a:cubicBezTo>
                  <a:pt x="3563789" y="-48315"/>
                  <a:pt x="3666319" y="38297"/>
                  <a:pt x="3892021" y="0"/>
                </a:cubicBezTo>
                <a:cubicBezTo>
                  <a:pt x="4117723" y="-38297"/>
                  <a:pt x="4289940" y="10561"/>
                  <a:pt x="4539719" y="0"/>
                </a:cubicBezTo>
                <a:cubicBezTo>
                  <a:pt x="4789498" y="-10561"/>
                  <a:pt x="4787524" y="1703"/>
                  <a:pt x="4994858" y="0"/>
                </a:cubicBezTo>
                <a:cubicBezTo>
                  <a:pt x="5202192" y="-1703"/>
                  <a:pt x="5407685" y="60425"/>
                  <a:pt x="5578370" y="0"/>
                </a:cubicBezTo>
                <a:cubicBezTo>
                  <a:pt x="5749055" y="-60425"/>
                  <a:pt x="6249591" y="47934"/>
                  <a:pt x="6418626" y="0"/>
                </a:cubicBezTo>
                <a:cubicBezTo>
                  <a:pt x="6438558" y="121101"/>
                  <a:pt x="6393674" y="351585"/>
                  <a:pt x="6418626" y="470077"/>
                </a:cubicBezTo>
                <a:cubicBezTo>
                  <a:pt x="6443578" y="588569"/>
                  <a:pt x="6390655" y="827976"/>
                  <a:pt x="6418626" y="940155"/>
                </a:cubicBezTo>
                <a:cubicBezTo>
                  <a:pt x="6446597" y="1052334"/>
                  <a:pt x="6382563" y="1330961"/>
                  <a:pt x="6418626" y="1479024"/>
                </a:cubicBezTo>
                <a:cubicBezTo>
                  <a:pt x="6454689" y="1627087"/>
                  <a:pt x="6355275" y="1854584"/>
                  <a:pt x="6418626" y="2052289"/>
                </a:cubicBezTo>
                <a:cubicBezTo>
                  <a:pt x="6481977" y="2249994"/>
                  <a:pt x="6363699" y="2347856"/>
                  <a:pt x="6418626" y="2625554"/>
                </a:cubicBezTo>
                <a:cubicBezTo>
                  <a:pt x="6473553" y="2903252"/>
                  <a:pt x="6397917" y="3050601"/>
                  <a:pt x="6418626" y="3439590"/>
                </a:cubicBezTo>
                <a:cubicBezTo>
                  <a:pt x="6299385" y="3456540"/>
                  <a:pt x="6165541" y="3425500"/>
                  <a:pt x="6027673" y="3439590"/>
                </a:cubicBezTo>
                <a:cubicBezTo>
                  <a:pt x="5889805" y="3453680"/>
                  <a:pt x="5812788" y="3431486"/>
                  <a:pt x="5636721" y="3439590"/>
                </a:cubicBezTo>
                <a:cubicBezTo>
                  <a:pt x="5460654" y="3447694"/>
                  <a:pt x="5350956" y="3424398"/>
                  <a:pt x="5181582" y="3439590"/>
                </a:cubicBezTo>
                <a:cubicBezTo>
                  <a:pt x="5012208" y="3454782"/>
                  <a:pt x="4742016" y="3420581"/>
                  <a:pt x="4533884" y="3439590"/>
                </a:cubicBezTo>
                <a:cubicBezTo>
                  <a:pt x="4325752" y="3458599"/>
                  <a:pt x="4110607" y="3403389"/>
                  <a:pt x="3822000" y="3439590"/>
                </a:cubicBezTo>
                <a:cubicBezTo>
                  <a:pt x="3533393" y="3475791"/>
                  <a:pt x="3479949" y="3435902"/>
                  <a:pt x="3174302" y="3439590"/>
                </a:cubicBezTo>
                <a:cubicBezTo>
                  <a:pt x="2868655" y="3443278"/>
                  <a:pt x="2850449" y="3418843"/>
                  <a:pt x="2590791" y="3439590"/>
                </a:cubicBezTo>
                <a:cubicBezTo>
                  <a:pt x="2331133" y="3460337"/>
                  <a:pt x="2268467" y="3397311"/>
                  <a:pt x="2071466" y="3439590"/>
                </a:cubicBezTo>
                <a:cubicBezTo>
                  <a:pt x="1874465" y="3481869"/>
                  <a:pt x="1870149" y="3400168"/>
                  <a:pt x="1680513" y="3439590"/>
                </a:cubicBezTo>
                <a:cubicBezTo>
                  <a:pt x="1490877" y="3479012"/>
                  <a:pt x="1323425" y="3392563"/>
                  <a:pt x="968629" y="3439590"/>
                </a:cubicBezTo>
                <a:cubicBezTo>
                  <a:pt x="613833" y="3486617"/>
                  <a:pt x="417608" y="3383705"/>
                  <a:pt x="0" y="3439590"/>
                </a:cubicBezTo>
                <a:cubicBezTo>
                  <a:pt x="-11050" y="3164212"/>
                  <a:pt x="28666" y="3107974"/>
                  <a:pt x="0" y="2797533"/>
                </a:cubicBezTo>
                <a:cubicBezTo>
                  <a:pt x="-28666" y="2487092"/>
                  <a:pt x="19908" y="2431431"/>
                  <a:pt x="0" y="2189872"/>
                </a:cubicBezTo>
                <a:cubicBezTo>
                  <a:pt x="-19908" y="1948313"/>
                  <a:pt x="3138" y="1783060"/>
                  <a:pt x="0" y="1547816"/>
                </a:cubicBezTo>
                <a:cubicBezTo>
                  <a:pt x="-3138" y="1312572"/>
                  <a:pt x="12368" y="1133739"/>
                  <a:pt x="0" y="974551"/>
                </a:cubicBezTo>
                <a:cubicBezTo>
                  <a:pt x="-12368" y="815363"/>
                  <a:pt x="65238" y="261352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lang="fr-FR" sz="24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-Animer des activités adaptées pour tous et reliées aux compétences clés.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lang="fr-FR" sz="24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-Avoir des retours d’expériences des professionnels et des publics cibles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lang="fr-FR" sz="24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-Avoir des méthodes, des outils, des exemples d’activités et des conseils pratiques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lang="fr-FR" sz="24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-Avoir des ressources pour s’améliorer : bibliographie, webographie, annuaire d’acteurs…</a:t>
            </a:r>
            <a:endParaRPr/>
          </a:p>
        </p:txBody>
      </p:sp>
      <p:sp>
        <p:nvSpPr>
          <p:cNvPr id="377" name="Google Shape;377;p11"/>
          <p:cNvSpPr/>
          <p:nvPr/>
        </p:nvSpPr>
        <p:spPr>
          <a:xfrm rot="5400000">
            <a:off x="3043844" y="2830283"/>
            <a:ext cx="507182" cy="43542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2060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6984682" y="877600"/>
            <a:ext cx="5007430" cy="1739137"/>
          </a:xfrm>
          <a:custGeom>
            <a:rect b="b" l="l" r="r" t="t"/>
            <a:pathLst>
              <a:path extrusionOk="0" fill="none" h="1739137" w="5007430">
                <a:moveTo>
                  <a:pt x="0" y="0"/>
                </a:moveTo>
                <a:cubicBezTo>
                  <a:pt x="312370" y="-50669"/>
                  <a:pt x="393879" y="14089"/>
                  <a:pt x="656530" y="0"/>
                </a:cubicBezTo>
                <a:cubicBezTo>
                  <a:pt x="919181" y="-14089"/>
                  <a:pt x="1003738" y="29773"/>
                  <a:pt x="1262985" y="0"/>
                </a:cubicBezTo>
                <a:cubicBezTo>
                  <a:pt x="1522233" y="-29773"/>
                  <a:pt x="1568377" y="53086"/>
                  <a:pt x="1719218" y="0"/>
                </a:cubicBezTo>
                <a:cubicBezTo>
                  <a:pt x="1870059" y="-53086"/>
                  <a:pt x="2003338" y="28562"/>
                  <a:pt x="2225524" y="0"/>
                </a:cubicBezTo>
                <a:cubicBezTo>
                  <a:pt x="2447710" y="-28562"/>
                  <a:pt x="2577055" y="30629"/>
                  <a:pt x="2831980" y="0"/>
                </a:cubicBezTo>
                <a:cubicBezTo>
                  <a:pt x="3086905" y="-30629"/>
                  <a:pt x="3256043" y="24347"/>
                  <a:pt x="3488510" y="0"/>
                </a:cubicBezTo>
                <a:cubicBezTo>
                  <a:pt x="3720977" y="-24347"/>
                  <a:pt x="3827364" y="34882"/>
                  <a:pt x="3944742" y="0"/>
                </a:cubicBezTo>
                <a:cubicBezTo>
                  <a:pt x="4062120" y="-34882"/>
                  <a:pt x="4202392" y="3353"/>
                  <a:pt x="4400975" y="0"/>
                </a:cubicBezTo>
                <a:cubicBezTo>
                  <a:pt x="4599558" y="-3353"/>
                  <a:pt x="4820521" y="47120"/>
                  <a:pt x="5007430" y="0"/>
                </a:cubicBezTo>
                <a:cubicBezTo>
                  <a:pt x="5048809" y="168698"/>
                  <a:pt x="4974677" y="329747"/>
                  <a:pt x="5007430" y="562321"/>
                </a:cubicBezTo>
                <a:cubicBezTo>
                  <a:pt x="5040183" y="794895"/>
                  <a:pt x="4958194" y="1011567"/>
                  <a:pt x="5007430" y="1124642"/>
                </a:cubicBezTo>
                <a:cubicBezTo>
                  <a:pt x="5056666" y="1237717"/>
                  <a:pt x="4937147" y="1507348"/>
                  <a:pt x="5007430" y="1739137"/>
                </a:cubicBezTo>
                <a:cubicBezTo>
                  <a:pt x="4818294" y="1756758"/>
                  <a:pt x="4688988" y="1737334"/>
                  <a:pt x="4451049" y="1739137"/>
                </a:cubicBezTo>
                <a:cubicBezTo>
                  <a:pt x="4213110" y="1740940"/>
                  <a:pt x="4106173" y="1730607"/>
                  <a:pt x="3994816" y="1739137"/>
                </a:cubicBezTo>
                <a:cubicBezTo>
                  <a:pt x="3883459" y="1747667"/>
                  <a:pt x="3732702" y="1735620"/>
                  <a:pt x="3588658" y="1739137"/>
                </a:cubicBezTo>
                <a:cubicBezTo>
                  <a:pt x="3444614" y="1742654"/>
                  <a:pt x="3174734" y="1678138"/>
                  <a:pt x="2982203" y="1739137"/>
                </a:cubicBezTo>
                <a:cubicBezTo>
                  <a:pt x="2789673" y="1800136"/>
                  <a:pt x="2597659" y="1735861"/>
                  <a:pt x="2375747" y="1739137"/>
                </a:cubicBezTo>
                <a:cubicBezTo>
                  <a:pt x="2153835" y="1742413"/>
                  <a:pt x="2056840" y="1699503"/>
                  <a:pt x="1969589" y="1739137"/>
                </a:cubicBezTo>
                <a:cubicBezTo>
                  <a:pt x="1882338" y="1778771"/>
                  <a:pt x="1569330" y="1684410"/>
                  <a:pt x="1413208" y="1739137"/>
                </a:cubicBezTo>
                <a:cubicBezTo>
                  <a:pt x="1257086" y="1793864"/>
                  <a:pt x="1153435" y="1707086"/>
                  <a:pt x="956976" y="1739137"/>
                </a:cubicBezTo>
                <a:cubicBezTo>
                  <a:pt x="760517" y="1771188"/>
                  <a:pt x="673688" y="1719085"/>
                  <a:pt x="550817" y="1739137"/>
                </a:cubicBezTo>
                <a:cubicBezTo>
                  <a:pt x="427946" y="1759189"/>
                  <a:pt x="260953" y="1698698"/>
                  <a:pt x="0" y="1739137"/>
                </a:cubicBezTo>
                <a:cubicBezTo>
                  <a:pt x="-51659" y="1481590"/>
                  <a:pt x="15917" y="1369971"/>
                  <a:pt x="0" y="1142033"/>
                </a:cubicBezTo>
                <a:cubicBezTo>
                  <a:pt x="-15917" y="914095"/>
                  <a:pt x="13314" y="678990"/>
                  <a:pt x="0" y="562321"/>
                </a:cubicBezTo>
                <a:cubicBezTo>
                  <a:pt x="-13314" y="445652"/>
                  <a:pt x="55774" y="196105"/>
                  <a:pt x="0" y="0"/>
                </a:cubicBezTo>
                <a:close/>
              </a:path>
              <a:path extrusionOk="0" h="1739137" w="5007430">
                <a:moveTo>
                  <a:pt x="0" y="0"/>
                </a:moveTo>
                <a:cubicBezTo>
                  <a:pt x="124017" y="-25983"/>
                  <a:pt x="289450" y="41948"/>
                  <a:pt x="456233" y="0"/>
                </a:cubicBezTo>
                <a:cubicBezTo>
                  <a:pt x="623016" y="-41948"/>
                  <a:pt x="765418" y="50131"/>
                  <a:pt x="1012614" y="0"/>
                </a:cubicBezTo>
                <a:cubicBezTo>
                  <a:pt x="1259810" y="-50131"/>
                  <a:pt x="1330759" y="65653"/>
                  <a:pt x="1619069" y="0"/>
                </a:cubicBezTo>
                <a:cubicBezTo>
                  <a:pt x="1907379" y="-65653"/>
                  <a:pt x="2028001" y="25888"/>
                  <a:pt x="2175450" y="0"/>
                </a:cubicBezTo>
                <a:cubicBezTo>
                  <a:pt x="2322899" y="-25888"/>
                  <a:pt x="2624944" y="63204"/>
                  <a:pt x="2831980" y="0"/>
                </a:cubicBezTo>
                <a:cubicBezTo>
                  <a:pt x="3039016" y="-63204"/>
                  <a:pt x="3143623" y="10156"/>
                  <a:pt x="3288212" y="0"/>
                </a:cubicBezTo>
                <a:cubicBezTo>
                  <a:pt x="3432801" y="-10156"/>
                  <a:pt x="3728153" y="65753"/>
                  <a:pt x="3844593" y="0"/>
                </a:cubicBezTo>
                <a:cubicBezTo>
                  <a:pt x="3961033" y="-65753"/>
                  <a:pt x="4137100" y="26421"/>
                  <a:pt x="4300826" y="0"/>
                </a:cubicBezTo>
                <a:cubicBezTo>
                  <a:pt x="4464552" y="-26421"/>
                  <a:pt x="4784341" y="60252"/>
                  <a:pt x="5007430" y="0"/>
                </a:cubicBezTo>
                <a:cubicBezTo>
                  <a:pt x="5079770" y="288804"/>
                  <a:pt x="4934286" y="386551"/>
                  <a:pt x="5007430" y="614495"/>
                </a:cubicBezTo>
                <a:cubicBezTo>
                  <a:pt x="5080574" y="842439"/>
                  <a:pt x="4940983" y="1004844"/>
                  <a:pt x="5007430" y="1194207"/>
                </a:cubicBezTo>
                <a:cubicBezTo>
                  <a:pt x="5073877" y="1383570"/>
                  <a:pt x="4969863" y="1499421"/>
                  <a:pt x="5007430" y="1739137"/>
                </a:cubicBezTo>
                <a:cubicBezTo>
                  <a:pt x="4888134" y="1768755"/>
                  <a:pt x="4709098" y="1715299"/>
                  <a:pt x="4601272" y="1739137"/>
                </a:cubicBezTo>
                <a:cubicBezTo>
                  <a:pt x="4493446" y="1762975"/>
                  <a:pt x="4305182" y="1679705"/>
                  <a:pt x="4094965" y="1739137"/>
                </a:cubicBezTo>
                <a:cubicBezTo>
                  <a:pt x="3884748" y="1798569"/>
                  <a:pt x="3838068" y="1702119"/>
                  <a:pt x="3588658" y="1739137"/>
                </a:cubicBezTo>
                <a:cubicBezTo>
                  <a:pt x="3339248" y="1776155"/>
                  <a:pt x="3199660" y="1724695"/>
                  <a:pt x="3082351" y="1739137"/>
                </a:cubicBezTo>
                <a:cubicBezTo>
                  <a:pt x="2965042" y="1753579"/>
                  <a:pt x="2733338" y="1725400"/>
                  <a:pt x="2525970" y="1739137"/>
                </a:cubicBezTo>
                <a:cubicBezTo>
                  <a:pt x="2318602" y="1752874"/>
                  <a:pt x="2072698" y="1690334"/>
                  <a:pt x="1869441" y="1739137"/>
                </a:cubicBezTo>
                <a:cubicBezTo>
                  <a:pt x="1666184" y="1787940"/>
                  <a:pt x="1399295" y="1728168"/>
                  <a:pt x="1262985" y="1739137"/>
                </a:cubicBezTo>
                <a:cubicBezTo>
                  <a:pt x="1126675" y="1750106"/>
                  <a:pt x="1020253" y="1733353"/>
                  <a:pt x="856827" y="1739137"/>
                </a:cubicBezTo>
                <a:cubicBezTo>
                  <a:pt x="693401" y="1744921"/>
                  <a:pt x="296086" y="1669200"/>
                  <a:pt x="0" y="1739137"/>
                </a:cubicBezTo>
                <a:cubicBezTo>
                  <a:pt x="-39146" y="1542438"/>
                  <a:pt x="1685" y="1384645"/>
                  <a:pt x="0" y="1124642"/>
                </a:cubicBezTo>
                <a:cubicBezTo>
                  <a:pt x="-1685" y="864639"/>
                  <a:pt x="64160" y="735446"/>
                  <a:pt x="0" y="527538"/>
                </a:cubicBezTo>
                <a:cubicBezTo>
                  <a:pt x="-64160" y="319630"/>
                  <a:pt x="21047" y="13454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Practical knowledge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-To include target audiences in its activities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-To help people develop key skills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6984682" y="3320144"/>
            <a:ext cx="5007430" cy="3208110"/>
          </a:xfrm>
          <a:custGeom>
            <a:rect b="b" l="l" r="r" t="t"/>
            <a:pathLst>
              <a:path extrusionOk="0" fill="none" h="3208110" w="5007430">
                <a:moveTo>
                  <a:pt x="0" y="0"/>
                </a:moveTo>
                <a:cubicBezTo>
                  <a:pt x="152279" y="-47958"/>
                  <a:pt x="505208" y="57378"/>
                  <a:pt x="656530" y="0"/>
                </a:cubicBezTo>
                <a:cubicBezTo>
                  <a:pt x="807852" y="-57378"/>
                  <a:pt x="1015231" y="42664"/>
                  <a:pt x="1212911" y="0"/>
                </a:cubicBezTo>
                <a:cubicBezTo>
                  <a:pt x="1410591" y="-42664"/>
                  <a:pt x="1507936" y="10657"/>
                  <a:pt x="1769292" y="0"/>
                </a:cubicBezTo>
                <a:cubicBezTo>
                  <a:pt x="2030648" y="-10657"/>
                  <a:pt x="2107909" y="50012"/>
                  <a:pt x="2275599" y="0"/>
                </a:cubicBezTo>
                <a:cubicBezTo>
                  <a:pt x="2443289" y="-50012"/>
                  <a:pt x="2517979" y="7336"/>
                  <a:pt x="2731831" y="0"/>
                </a:cubicBezTo>
                <a:cubicBezTo>
                  <a:pt x="2945683" y="-7336"/>
                  <a:pt x="2970984" y="35191"/>
                  <a:pt x="3137989" y="0"/>
                </a:cubicBezTo>
                <a:cubicBezTo>
                  <a:pt x="3304994" y="-35191"/>
                  <a:pt x="3449715" y="45196"/>
                  <a:pt x="3544148" y="0"/>
                </a:cubicBezTo>
                <a:cubicBezTo>
                  <a:pt x="3638581" y="-45196"/>
                  <a:pt x="3944954" y="13131"/>
                  <a:pt x="4050454" y="0"/>
                </a:cubicBezTo>
                <a:cubicBezTo>
                  <a:pt x="4155954" y="-13131"/>
                  <a:pt x="4273732" y="32905"/>
                  <a:pt x="4456613" y="0"/>
                </a:cubicBezTo>
                <a:cubicBezTo>
                  <a:pt x="4639494" y="-32905"/>
                  <a:pt x="4813733" y="55501"/>
                  <a:pt x="5007430" y="0"/>
                </a:cubicBezTo>
                <a:cubicBezTo>
                  <a:pt x="5032049" y="215944"/>
                  <a:pt x="5005872" y="326214"/>
                  <a:pt x="5007430" y="438442"/>
                </a:cubicBezTo>
                <a:cubicBezTo>
                  <a:pt x="5008988" y="550670"/>
                  <a:pt x="4990976" y="774491"/>
                  <a:pt x="5007430" y="908965"/>
                </a:cubicBezTo>
                <a:cubicBezTo>
                  <a:pt x="5023884" y="1043439"/>
                  <a:pt x="4987195" y="1151555"/>
                  <a:pt x="5007430" y="1347406"/>
                </a:cubicBezTo>
                <a:cubicBezTo>
                  <a:pt x="5027665" y="1543257"/>
                  <a:pt x="4968784" y="1633216"/>
                  <a:pt x="5007430" y="1850010"/>
                </a:cubicBezTo>
                <a:cubicBezTo>
                  <a:pt x="5046076" y="2066804"/>
                  <a:pt x="4978928" y="2161757"/>
                  <a:pt x="5007430" y="2320533"/>
                </a:cubicBezTo>
                <a:cubicBezTo>
                  <a:pt x="5035932" y="2479309"/>
                  <a:pt x="4910572" y="2962159"/>
                  <a:pt x="5007430" y="3208110"/>
                </a:cubicBezTo>
                <a:cubicBezTo>
                  <a:pt x="4727671" y="3275587"/>
                  <a:pt x="4602163" y="3148307"/>
                  <a:pt x="4350900" y="3208110"/>
                </a:cubicBezTo>
                <a:cubicBezTo>
                  <a:pt x="4099637" y="3267913"/>
                  <a:pt x="3994767" y="3171166"/>
                  <a:pt x="3744445" y="3208110"/>
                </a:cubicBezTo>
                <a:cubicBezTo>
                  <a:pt x="3494124" y="3245054"/>
                  <a:pt x="3465487" y="3176012"/>
                  <a:pt x="3238138" y="3208110"/>
                </a:cubicBezTo>
                <a:cubicBezTo>
                  <a:pt x="3010789" y="3240208"/>
                  <a:pt x="2927146" y="3207445"/>
                  <a:pt x="2631683" y="3208110"/>
                </a:cubicBezTo>
                <a:cubicBezTo>
                  <a:pt x="2336221" y="3208775"/>
                  <a:pt x="2365454" y="3162207"/>
                  <a:pt x="2125376" y="3208110"/>
                </a:cubicBezTo>
                <a:cubicBezTo>
                  <a:pt x="1885298" y="3254013"/>
                  <a:pt x="1830729" y="3187407"/>
                  <a:pt x="1619069" y="3208110"/>
                </a:cubicBezTo>
                <a:cubicBezTo>
                  <a:pt x="1407409" y="3228813"/>
                  <a:pt x="1129408" y="3143234"/>
                  <a:pt x="962539" y="3208110"/>
                </a:cubicBezTo>
                <a:cubicBezTo>
                  <a:pt x="795670" y="3272986"/>
                  <a:pt x="447204" y="3184779"/>
                  <a:pt x="0" y="3208110"/>
                </a:cubicBezTo>
                <a:cubicBezTo>
                  <a:pt x="-47556" y="3046009"/>
                  <a:pt x="46819" y="2881443"/>
                  <a:pt x="0" y="2737587"/>
                </a:cubicBezTo>
                <a:cubicBezTo>
                  <a:pt x="-46819" y="2593731"/>
                  <a:pt x="31488" y="2347554"/>
                  <a:pt x="0" y="2170821"/>
                </a:cubicBezTo>
                <a:cubicBezTo>
                  <a:pt x="-31488" y="1994088"/>
                  <a:pt x="45803" y="1777692"/>
                  <a:pt x="0" y="1636136"/>
                </a:cubicBezTo>
                <a:cubicBezTo>
                  <a:pt x="-45803" y="1494581"/>
                  <a:pt x="36377" y="1376070"/>
                  <a:pt x="0" y="1165613"/>
                </a:cubicBezTo>
                <a:cubicBezTo>
                  <a:pt x="-36377" y="955156"/>
                  <a:pt x="6216" y="758386"/>
                  <a:pt x="0" y="630928"/>
                </a:cubicBezTo>
                <a:cubicBezTo>
                  <a:pt x="-6216" y="503471"/>
                  <a:pt x="14778" y="188024"/>
                  <a:pt x="0" y="0"/>
                </a:cubicBezTo>
                <a:close/>
              </a:path>
              <a:path extrusionOk="0" h="3208110" w="5007430">
                <a:moveTo>
                  <a:pt x="0" y="0"/>
                </a:moveTo>
                <a:cubicBezTo>
                  <a:pt x="216076" y="-37524"/>
                  <a:pt x="394450" y="25815"/>
                  <a:pt x="506307" y="0"/>
                </a:cubicBezTo>
                <a:cubicBezTo>
                  <a:pt x="618164" y="-25815"/>
                  <a:pt x="926432" y="15994"/>
                  <a:pt x="1162837" y="0"/>
                </a:cubicBezTo>
                <a:cubicBezTo>
                  <a:pt x="1399242" y="-15994"/>
                  <a:pt x="1524496" y="41517"/>
                  <a:pt x="1619069" y="0"/>
                </a:cubicBezTo>
                <a:cubicBezTo>
                  <a:pt x="1713642" y="-41517"/>
                  <a:pt x="1865286" y="21527"/>
                  <a:pt x="2075302" y="0"/>
                </a:cubicBezTo>
                <a:cubicBezTo>
                  <a:pt x="2285318" y="-21527"/>
                  <a:pt x="2407054" y="25996"/>
                  <a:pt x="2681757" y="0"/>
                </a:cubicBezTo>
                <a:cubicBezTo>
                  <a:pt x="2956460" y="-25996"/>
                  <a:pt x="3063910" y="23953"/>
                  <a:pt x="3188064" y="0"/>
                </a:cubicBezTo>
                <a:cubicBezTo>
                  <a:pt x="3312218" y="-23953"/>
                  <a:pt x="3481252" y="54741"/>
                  <a:pt x="3744445" y="0"/>
                </a:cubicBezTo>
                <a:cubicBezTo>
                  <a:pt x="4007638" y="-54741"/>
                  <a:pt x="4116146" y="10515"/>
                  <a:pt x="4350900" y="0"/>
                </a:cubicBezTo>
                <a:cubicBezTo>
                  <a:pt x="4585655" y="-10515"/>
                  <a:pt x="4684834" y="20164"/>
                  <a:pt x="5007430" y="0"/>
                </a:cubicBezTo>
                <a:cubicBezTo>
                  <a:pt x="5034780" y="232016"/>
                  <a:pt x="4960911" y="354028"/>
                  <a:pt x="5007430" y="534685"/>
                </a:cubicBezTo>
                <a:cubicBezTo>
                  <a:pt x="5053949" y="715343"/>
                  <a:pt x="4943002" y="935408"/>
                  <a:pt x="5007430" y="1101451"/>
                </a:cubicBezTo>
                <a:cubicBezTo>
                  <a:pt x="5071858" y="1267494"/>
                  <a:pt x="4951162" y="1444695"/>
                  <a:pt x="5007430" y="1636136"/>
                </a:cubicBezTo>
                <a:cubicBezTo>
                  <a:pt x="5063698" y="1827577"/>
                  <a:pt x="4993999" y="1931040"/>
                  <a:pt x="5007430" y="2074578"/>
                </a:cubicBezTo>
                <a:cubicBezTo>
                  <a:pt x="5020861" y="2218116"/>
                  <a:pt x="4989908" y="2352781"/>
                  <a:pt x="5007430" y="2577182"/>
                </a:cubicBezTo>
                <a:cubicBezTo>
                  <a:pt x="5024952" y="2801583"/>
                  <a:pt x="4936465" y="3063696"/>
                  <a:pt x="5007430" y="3208110"/>
                </a:cubicBezTo>
                <a:cubicBezTo>
                  <a:pt x="4849834" y="3268163"/>
                  <a:pt x="4720191" y="3181959"/>
                  <a:pt x="4451049" y="3208110"/>
                </a:cubicBezTo>
                <a:cubicBezTo>
                  <a:pt x="4181907" y="3234261"/>
                  <a:pt x="4150466" y="3206035"/>
                  <a:pt x="3994816" y="3208110"/>
                </a:cubicBezTo>
                <a:cubicBezTo>
                  <a:pt x="3839166" y="3210185"/>
                  <a:pt x="3692969" y="3204017"/>
                  <a:pt x="3588658" y="3208110"/>
                </a:cubicBezTo>
                <a:cubicBezTo>
                  <a:pt x="3484347" y="3212203"/>
                  <a:pt x="3349441" y="3188493"/>
                  <a:pt x="3182500" y="3208110"/>
                </a:cubicBezTo>
                <a:cubicBezTo>
                  <a:pt x="3015559" y="3227727"/>
                  <a:pt x="2913888" y="3171510"/>
                  <a:pt x="2726267" y="3208110"/>
                </a:cubicBezTo>
                <a:cubicBezTo>
                  <a:pt x="2538646" y="3244710"/>
                  <a:pt x="2387141" y="3194712"/>
                  <a:pt x="2119812" y="3208110"/>
                </a:cubicBezTo>
                <a:cubicBezTo>
                  <a:pt x="1852483" y="3221508"/>
                  <a:pt x="1657848" y="3163221"/>
                  <a:pt x="1463282" y="3208110"/>
                </a:cubicBezTo>
                <a:cubicBezTo>
                  <a:pt x="1268716" y="3252999"/>
                  <a:pt x="1158451" y="3170219"/>
                  <a:pt x="856827" y="3208110"/>
                </a:cubicBezTo>
                <a:cubicBezTo>
                  <a:pt x="555204" y="3246001"/>
                  <a:pt x="280419" y="3204430"/>
                  <a:pt x="0" y="3208110"/>
                </a:cubicBezTo>
                <a:cubicBezTo>
                  <a:pt x="-23578" y="3012171"/>
                  <a:pt x="49428" y="2917876"/>
                  <a:pt x="0" y="2705506"/>
                </a:cubicBezTo>
                <a:cubicBezTo>
                  <a:pt x="-49428" y="2493136"/>
                  <a:pt x="5924" y="2299520"/>
                  <a:pt x="0" y="2106659"/>
                </a:cubicBezTo>
                <a:cubicBezTo>
                  <a:pt x="-5924" y="1913798"/>
                  <a:pt x="41185" y="1854726"/>
                  <a:pt x="0" y="1636136"/>
                </a:cubicBezTo>
                <a:cubicBezTo>
                  <a:pt x="-41185" y="1417546"/>
                  <a:pt x="13880" y="1291130"/>
                  <a:pt x="0" y="1101451"/>
                </a:cubicBezTo>
                <a:cubicBezTo>
                  <a:pt x="-13880" y="911772"/>
                  <a:pt x="37202" y="774826"/>
                  <a:pt x="0" y="630928"/>
                </a:cubicBezTo>
                <a:cubicBezTo>
                  <a:pt x="-37202" y="487030"/>
                  <a:pt x="74334" y="23443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fr-FR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-Run activities that are suitable for everyone and linked to key skills.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fr-FR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-Feedback from professionals and target audiences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fr-FR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-Methods, tools, examples of activities and practical advice 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fr-FR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-Resources to help you improve: bibliography, webography, directory of stakeholders, etc.</a:t>
            </a:r>
            <a:endParaRPr b="1"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0" name="Google Shape;380;p11"/>
          <p:cNvSpPr txBox="1"/>
          <p:nvPr/>
        </p:nvSpPr>
        <p:spPr>
          <a:xfrm>
            <a:off x="7277909" y="90949"/>
            <a:ext cx="463800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MOOC's essential contents</a:t>
            </a:r>
            <a:endParaRPr/>
          </a:p>
        </p:txBody>
      </p:sp>
      <p:sp>
        <p:nvSpPr>
          <p:cNvPr id="381" name="Google Shape;381;p11"/>
          <p:cNvSpPr/>
          <p:nvPr/>
        </p:nvSpPr>
        <p:spPr>
          <a:xfrm rot="5400000">
            <a:off x="9076404" y="2750726"/>
            <a:ext cx="507182" cy="43542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2060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2"/>
          <p:cNvSpPr txBox="1"/>
          <p:nvPr/>
        </p:nvSpPr>
        <p:spPr>
          <a:xfrm>
            <a:off x="69820" y="61159"/>
            <a:ext cx="621668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Les contenus incontournables du MOOC</a:t>
            </a:r>
            <a:endParaRPr/>
          </a:p>
        </p:txBody>
      </p:sp>
      <p:sp>
        <p:nvSpPr>
          <p:cNvPr id="387" name="Google Shape;387;p12"/>
          <p:cNvSpPr/>
          <p:nvPr/>
        </p:nvSpPr>
        <p:spPr>
          <a:xfrm>
            <a:off x="499806" y="649000"/>
            <a:ext cx="5356707" cy="3208110"/>
          </a:xfrm>
          <a:custGeom>
            <a:rect b="b" l="l" r="r" t="t"/>
            <a:pathLst>
              <a:path extrusionOk="0" fill="none" h="3208110" w="5356707">
                <a:moveTo>
                  <a:pt x="0" y="0"/>
                </a:moveTo>
                <a:cubicBezTo>
                  <a:pt x="214120" y="-28484"/>
                  <a:pt x="301012" y="16763"/>
                  <a:pt x="541623" y="0"/>
                </a:cubicBezTo>
                <a:cubicBezTo>
                  <a:pt x="782234" y="-16763"/>
                  <a:pt x="785958" y="26731"/>
                  <a:pt x="1029678" y="0"/>
                </a:cubicBezTo>
                <a:cubicBezTo>
                  <a:pt x="1273398" y="-26731"/>
                  <a:pt x="1384972" y="10984"/>
                  <a:pt x="1517734" y="0"/>
                </a:cubicBezTo>
                <a:cubicBezTo>
                  <a:pt x="1650496" y="-10984"/>
                  <a:pt x="1936905" y="14371"/>
                  <a:pt x="2220057" y="0"/>
                </a:cubicBezTo>
                <a:cubicBezTo>
                  <a:pt x="2503209" y="-14371"/>
                  <a:pt x="2548392" y="31328"/>
                  <a:pt x="2761680" y="0"/>
                </a:cubicBezTo>
                <a:cubicBezTo>
                  <a:pt x="2974968" y="-31328"/>
                  <a:pt x="3056491" y="17942"/>
                  <a:pt x="3196169" y="0"/>
                </a:cubicBezTo>
                <a:cubicBezTo>
                  <a:pt x="3335847" y="-17942"/>
                  <a:pt x="3733847" y="35824"/>
                  <a:pt x="3898492" y="0"/>
                </a:cubicBezTo>
                <a:cubicBezTo>
                  <a:pt x="4063137" y="-35824"/>
                  <a:pt x="4203742" y="28393"/>
                  <a:pt x="4493682" y="0"/>
                </a:cubicBezTo>
                <a:cubicBezTo>
                  <a:pt x="4783622" y="-28393"/>
                  <a:pt x="5091654" y="68998"/>
                  <a:pt x="5356707" y="0"/>
                </a:cubicBezTo>
                <a:cubicBezTo>
                  <a:pt x="5365688" y="185344"/>
                  <a:pt x="5307049" y="305398"/>
                  <a:pt x="5356707" y="438442"/>
                </a:cubicBezTo>
                <a:cubicBezTo>
                  <a:pt x="5406365" y="571486"/>
                  <a:pt x="5350798" y="734099"/>
                  <a:pt x="5356707" y="908965"/>
                </a:cubicBezTo>
                <a:cubicBezTo>
                  <a:pt x="5362616" y="1083831"/>
                  <a:pt x="5308970" y="1197457"/>
                  <a:pt x="5356707" y="1347406"/>
                </a:cubicBezTo>
                <a:cubicBezTo>
                  <a:pt x="5404444" y="1497355"/>
                  <a:pt x="5311576" y="1801834"/>
                  <a:pt x="5356707" y="1946253"/>
                </a:cubicBezTo>
                <a:cubicBezTo>
                  <a:pt x="5401838" y="2090672"/>
                  <a:pt x="5335657" y="2419820"/>
                  <a:pt x="5356707" y="2545101"/>
                </a:cubicBezTo>
                <a:cubicBezTo>
                  <a:pt x="5377757" y="2670382"/>
                  <a:pt x="5324482" y="2877722"/>
                  <a:pt x="5356707" y="3208110"/>
                </a:cubicBezTo>
                <a:cubicBezTo>
                  <a:pt x="5096159" y="3236875"/>
                  <a:pt x="4974924" y="3144982"/>
                  <a:pt x="4815084" y="3208110"/>
                </a:cubicBezTo>
                <a:cubicBezTo>
                  <a:pt x="4655244" y="3271238"/>
                  <a:pt x="4423107" y="3158394"/>
                  <a:pt x="4166328" y="3208110"/>
                </a:cubicBezTo>
                <a:cubicBezTo>
                  <a:pt x="3909549" y="3257826"/>
                  <a:pt x="3681013" y="3196343"/>
                  <a:pt x="3517571" y="3208110"/>
                </a:cubicBezTo>
                <a:cubicBezTo>
                  <a:pt x="3354129" y="3219877"/>
                  <a:pt x="3257809" y="3188242"/>
                  <a:pt x="3083082" y="3208110"/>
                </a:cubicBezTo>
                <a:cubicBezTo>
                  <a:pt x="2908355" y="3227978"/>
                  <a:pt x="2800854" y="3199937"/>
                  <a:pt x="2595027" y="3208110"/>
                </a:cubicBezTo>
                <a:cubicBezTo>
                  <a:pt x="2389201" y="3216283"/>
                  <a:pt x="2212662" y="3139074"/>
                  <a:pt x="1892703" y="3208110"/>
                </a:cubicBezTo>
                <a:cubicBezTo>
                  <a:pt x="1572744" y="3277146"/>
                  <a:pt x="1558971" y="3140845"/>
                  <a:pt x="1297513" y="3208110"/>
                </a:cubicBezTo>
                <a:cubicBezTo>
                  <a:pt x="1036055" y="3275375"/>
                  <a:pt x="953569" y="3189850"/>
                  <a:pt x="863025" y="3208110"/>
                </a:cubicBezTo>
                <a:cubicBezTo>
                  <a:pt x="772481" y="3226370"/>
                  <a:pt x="429018" y="3157365"/>
                  <a:pt x="0" y="3208110"/>
                </a:cubicBezTo>
                <a:cubicBezTo>
                  <a:pt x="-46962" y="3091662"/>
                  <a:pt x="32618" y="2865773"/>
                  <a:pt x="0" y="2737587"/>
                </a:cubicBezTo>
                <a:cubicBezTo>
                  <a:pt x="-32618" y="2609401"/>
                  <a:pt x="44537" y="2361424"/>
                  <a:pt x="0" y="2234983"/>
                </a:cubicBezTo>
                <a:cubicBezTo>
                  <a:pt x="-44537" y="2108542"/>
                  <a:pt x="4861" y="1937866"/>
                  <a:pt x="0" y="1700298"/>
                </a:cubicBezTo>
                <a:cubicBezTo>
                  <a:pt x="-4861" y="1462730"/>
                  <a:pt x="34636" y="1370932"/>
                  <a:pt x="0" y="1165613"/>
                </a:cubicBezTo>
                <a:cubicBezTo>
                  <a:pt x="-34636" y="960294"/>
                  <a:pt x="49865" y="777684"/>
                  <a:pt x="0" y="630928"/>
                </a:cubicBezTo>
                <a:cubicBezTo>
                  <a:pt x="-49865" y="484173"/>
                  <a:pt x="40545" y="131961"/>
                  <a:pt x="0" y="0"/>
                </a:cubicBezTo>
                <a:close/>
              </a:path>
              <a:path extrusionOk="0" h="3208110" w="5356707">
                <a:moveTo>
                  <a:pt x="0" y="0"/>
                </a:moveTo>
                <a:cubicBezTo>
                  <a:pt x="130147" y="-38634"/>
                  <a:pt x="327747" y="9283"/>
                  <a:pt x="488056" y="0"/>
                </a:cubicBezTo>
                <a:cubicBezTo>
                  <a:pt x="648365" y="-9283"/>
                  <a:pt x="914989" y="2083"/>
                  <a:pt x="1083245" y="0"/>
                </a:cubicBezTo>
                <a:cubicBezTo>
                  <a:pt x="1251501" y="-2083"/>
                  <a:pt x="1531721" y="25788"/>
                  <a:pt x="1732002" y="0"/>
                </a:cubicBezTo>
                <a:cubicBezTo>
                  <a:pt x="1932283" y="-25788"/>
                  <a:pt x="2075671" y="7154"/>
                  <a:pt x="2327192" y="0"/>
                </a:cubicBezTo>
                <a:cubicBezTo>
                  <a:pt x="2578713" y="-7154"/>
                  <a:pt x="2788127" y="65163"/>
                  <a:pt x="3029515" y="0"/>
                </a:cubicBezTo>
                <a:cubicBezTo>
                  <a:pt x="3270903" y="-65163"/>
                  <a:pt x="3394310" y="41404"/>
                  <a:pt x="3517571" y="0"/>
                </a:cubicBezTo>
                <a:cubicBezTo>
                  <a:pt x="3640832" y="-41404"/>
                  <a:pt x="3876003" y="66094"/>
                  <a:pt x="4112761" y="0"/>
                </a:cubicBezTo>
                <a:cubicBezTo>
                  <a:pt x="4349519" y="-66094"/>
                  <a:pt x="4496367" y="27066"/>
                  <a:pt x="4600816" y="0"/>
                </a:cubicBezTo>
                <a:cubicBezTo>
                  <a:pt x="4705266" y="-27066"/>
                  <a:pt x="5002390" y="71108"/>
                  <a:pt x="5356707" y="0"/>
                </a:cubicBezTo>
                <a:cubicBezTo>
                  <a:pt x="5372031" y="151204"/>
                  <a:pt x="5336038" y="397717"/>
                  <a:pt x="5356707" y="598847"/>
                </a:cubicBezTo>
                <a:cubicBezTo>
                  <a:pt x="5377376" y="799977"/>
                  <a:pt x="5348285" y="885077"/>
                  <a:pt x="5356707" y="1133532"/>
                </a:cubicBezTo>
                <a:cubicBezTo>
                  <a:pt x="5365129" y="1381987"/>
                  <a:pt x="5300563" y="1451061"/>
                  <a:pt x="5356707" y="1732379"/>
                </a:cubicBezTo>
                <a:cubicBezTo>
                  <a:pt x="5412851" y="2013697"/>
                  <a:pt x="5340269" y="2043407"/>
                  <a:pt x="5356707" y="2170821"/>
                </a:cubicBezTo>
                <a:cubicBezTo>
                  <a:pt x="5373145" y="2298235"/>
                  <a:pt x="5346936" y="2452613"/>
                  <a:pt x="5356707" y="2641344"/>
                </a:cubicBezTo>
                <a:cubicBezTo>
                  <a:pt x="5366478" y="2830075"/>
                  <a:pt x="5356229" y="2968774"/>
                  <a:pt x="5356707" y="3208110"/>
                </a:cubicBezTo>
                <a:cubicBezTo>
                  <a:pt x="5168217" y="3281614"/>
                  <a:pt x="4944941" y="3147360"/>
                  <a:pt x="4707950" y="3208110"/>
                </a:cubicBezTo>
                <a:cubicBezTo>
                  <a:pt x="4470959" y="3268860"/>
                  <a:pt x="4365362" y="3153654"/>
                  <a:pt x="4112761" y="3208110"/>
                </a:cubicBezTo>
                <a:cubicBezTo>
                  <a:pt x="3860160" y="3262566"/>
                  <a:pt x="3753563" y="3183510"/>
                  <a:pt x="3410437" y="3208110"/>
                </a:cubicBezTo>
                <a:cubicBezTo>
                  <a:pt x="3067311" y="3232710"/>
                  <a:pt x="2922369" y="3202998"/>
                  <a:pt x="2761680" y="3208110"/>
                </a:cubicBezTo>
                <a:cubicBezTo>
                  <a:pt x="2600991" y="3213222"/>
                  <a:pt x="2482131" y="3160180"/>
                  <a:pt x="2327192" y="3208110"/>
                </a:cubicBezTo>
                <a:cubicBezTo>
                  <a:pt x="2172253" y="3256040"/>
                  <a:pt x="1870107" y="3140957"/>
                  <a:pt x="1624868" y="3208110"/>
                </a:cubicBezTo>
                <a:cubicBezTo>
                  <a:pt x="1379629" y="3275263"/>
                  <a:pt x="1202100" y="3191679"/>
                  <a:pt x="922544" y="3208110"/>
                </a:cubicBezTo>
                <a:cubicBezTo>
                  <a:pt x="642988" y="3224541"/>
                  <a:pt x="223520" y="3108536"/>
                  <a:pt x="0" y="3208110"/>
                </a:cubicBezTo>
                <a:cubicBezTo>
                  <a:pt x="-11586" y="3030283"/>
                  <a:pt x="29695" y="2900992"/>
                  <a:pt x="0" y="2769668"/>
                </a:cubicBezTo>
                <a:cubicBezTo>
                  <a:pt x="-29695" y="2638344"/>
                  <a:pt x="37176" y="2431356"/>
                  <a:pt x="0" y="2170821"/>
                </a:cubicBezTo>
                <a:cubicBezTo>
                  <a:pt x="-37176" y="1910286"/>
                  <a:pt x="39200" y="1825598"/>
                  <a:pt x="0" y="1732379"/>
                </a:cubicBezTo>
                <a:cubicBezTo>
                  <a:pt x="-39200" y="1639160"/>
                  <a:pt x="27883" y="1440270"/>
                  <a:pt x="0" y="1197694"/>
                </a:cubicBezTo>
                <a:cubicBezTo>
                  <a:pt x="-27883" y="955119"/>
                  <a:pt x="28824" y="798086"/>
                  <a:pt x="0" y="663009"/>
                </a:cubicBezTo>
                <a:cubicBezTo>
                  <a:pt x="-28824" y="527932"/>
                  <a:pt x="60492" y="23146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 startAt="2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Des savoirs formels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-Les définitions de l’inclusion et de l’éducation non formelle, diversité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-La définition des publics cibles et leurs caractéristiques/leurs besoins dans des situations d’apprentissage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-Les fondamentaux liés aux compétences clés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b="1"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8" name="Google Shape;388;p12"/>
          <p:cNvSpPr/>
          <p:nvPr/>
        </p:nvSpPr>
        <p:spPr>
          <a:xfrm>
            <a:off x="499806" y="4722539"/>
            <a:ext cx="5356707" cy="2014089"/>
          </a:xfrm>
          <a:custGeom>
            <a:rect b="b" l="l" r="r" t="t"/>
            <a:pathLst>
              <a:path extrusionOk="0" fill="none" h="2014089" w="5356707">
                <a:moveTo>
                  <a:pt x="0" y="0"/>
                </a:moveTo>
                <a:cubicBezTo>
                  <a:pt x="156515" y="-55029"/>
                  <a:pt x="312326" y="48430"/>
                  <a:pt x="488056" y="0"/>
                </a:cubicBezTo>
                <a:cubicBezTo>
                  <a:pt x="663786" y="-48430"/>
                  <a:pt x="834431" y="11268"/>
                  <a:pt x="922544" y="0"/>
                </a:cubicBezTo>
                <a:cubicBezTo>
                  <a:pt x="1010657" y="-11268"/>
                  <a:pt x="1364795" y="1934"/>
                  <a:pt x="1517734" y="0"/>
                </a:cubicBezTo>
                <a:cubicBezTo>
                  <a:pt x="1670673" y="-1934"/>
                  <a:pt x="1948453" y="12824"/>
                  <a:pt x="2166490" y="0"/>
                </a:cubicBezTo>
                <a:cubicBezTo>
                  <a:pt x="2384527" y="-12824"/>
                  <a:pt x="2419815" y="41099"/>
                  <a:pt x="2600979" y="0"/>
                </a:cubicBezTo>
                <a:cubicBezTo>
                  <a:pt x="2782143" y="-41099"/>
                  <a:pt x="3066242" y="44609"/>
                  <a:pt x="3196169" y="0"/>
                </a:cubicBezTo>
                <a:cubicBezTo>
                  <a:pt x="3326096" y="-44609"/>
                  <a:pt x="3600132" y="52814"/>
                  <a:pt x="3791358" y="0"/>
                </a:cubicBezTo>
                <a:cubicBezTo>
                  <a:pt x="3982584" y="-52814"/>
                  <a:pt x="4105333" y="54243"/>
                  <a:pt x="4332981" y="0"/>
                </a:cubicBezTo>
                <a:cubicBezTo>
                  <a:pt x="4560629" y="-54243"/>
                  <a:pt x="4678455" y="43829"/>
                  <a:pt x="4821036" y="0"/>
                </a:cubicBezTo>
                <a:cubicBezTo>
                  <a:pt x="4963618" y="-43829"/>
                  <a:pt x="5146908" y="61987"/>
                  <a:pt x="5356707" y="0"/>
                </a:cubicBezTo>
                <a:cubicBezTo>
                  <a:pt x="5381963" y="207681"/>
                  <a:pt x="5337404" y="241764"/>
                  <a:pt x="5356707" y="443100"/>
                </a:cubicBezTo>
                <a:cubicBezTo>
                  <a:pt x="5376010" y="644436"/>
                  <a:pt x="5293348" y="780517"/>
                  <a:pt x="5356707" y="986904"/>
                </a:cubicBezTo>
                <a:cubicBezTo>
                  <a:pt x="5420066" y="1193291"/>
                  <a:pt x="5305364" y="1269735"/>
                  <a:pt x="5356707" y="1510567"/>
                </a:cubicBezTo>
                <a:cubicBezTo>
                  <a:pt x="5408050" y="1751399"/>
                  <a:pt x="5356272" y="1841340"/>
                  <a:pt x="5356707" y="2014089"/>
                </a:cubicBezTo>
                <a:cubicBezTo>
                  <a:pt x="5122431" y="2062310"/>
                  <a:pt x="5074324" y="1962567"/>
                  <a:pt x="4868651" y="2014089"/>
                </a:cubicBezTo>
                <a:cubicBezTo>
                  <a:pt x="4662978" y="2065611"/>
                  <a:pt x="4472368" y="1965393"/>
                  <a:pt x="4327029" y="2014089"/>
                </a:cubicBezTo>
                <a:cubicBezTo>
                  <a:pt x="4181690" y="2062785"/>
                  <a:pt x="3964429" y="1939905"/>
                  <a:pt x="3678272" y="2014089"/>
                </a:cubicBezTo>
                <a:cubicBezTo>
                  <a:pt x="3392115" y="2088273"/>
                  <a:pt x="3268252" y="1982861"/>
                  <a:pt x="3083082" y="2014089"/>
                </a:cubicBezTo>
                <a:cubicBezTo>
                  <a:pt x="2897912" y="2045317"/>
                  <a:pt x="2800141" y="2001576"/>
                  <a:pt x="2595027" y="2014089"/>
                </a:cubicBezTo>
                <a:cubicBezTo>
                  <a:pt x="2389914" y="2026602"/>
                  <a:pt x="2253765" y="1977308"/>
                  <a:pt x="2160538" y="2014089"/>
                </a:cubicBezTo>
                <a:cubicBezTo>
                  <a:pt x="2067311" y="2050870"/>
                  <a:pt x="1645901" y="2003782"/>
                  <a:pt x="1511782" y="2014089"/>
                </a:cubicBezTo>
                <a:cubicBezTo>
                  <a:pt x="1377663" y="2024396"/>
                  <a:pt x="1022448" y="2003670"/>
                  <a:pt x="863025" y="2014089"/>
                </a:cubicBezTo>
                <a:cubicBezTo>
                  <a:pt x="703602" y="2024508"/>
                  <a:pt x="200836" y="1931063"/>
                  <a:pt x="0" y="2014089"/>
                </a:cubicBezTo>
                <a:cubicBezTo>
                  <a:pt x="-41870" y="1795674"/>
                  <a:pt x="37493" y="1618047"/>
                  <a:pt x="0" y="1490426"/>
                </a:cubicBezTo>
                <a:cubicBezTo>
                  <a:pt x="-37493" y="1362805"/>
                  <a:pt x="45486" y="1242279"/>
                  <a:pt x="0" y="1047326"/>
                </a:cubicBezTo>
                <a:cubicBezTo>
                  <a:pt x="-45486" y="852373"/>
                  <a:pt x="2700" y="741252"/>
                  <a:pt x="0" y="584086"/>
                </a:cubicBezTo>
                <a:cubicBezTo>
                  <a:pt x="-2700" y="426920"/>
                  <a:pt x="28401" y="139598"/>
                  <a:pt x="0" y="0"/>
                </a:cubicBezTo>
                <a:close/>
              </a:path>
              <a:path extrusionOk="0" h="2014089" w="5356707">
                <a:moveTo>
                  <a:pt x="0" y="0"/>
                </a:moveTo>
                <a:cubicBezTo>
                  <a:pt x="121390" y="-14183"/>
                  <a:pt x="283550" y="16018"/>
                  <a:pt x="541623" y="0"/>
                </a:cubicBezTo>
                <a:cubicBezTo>
                  <a:pt x="799696" y="-16018"/>
                  <a:pt x="1031057" y="63173"/>
                  <a:pt x="1243946" y="0"/>
                </a:cubicBezTo>
                <a:cubicBezTo>
                  <a:pt x="1456835" y="-63173"/>
                  <a:pt x="1628015" y="19506"/>
                  <a:pt x="1732002" y="0"/>
                </a:cubicBezTo>
                <a:cubicBezTo>
                  <a:pt x="1835989" y="-19506"/>
                  <a:pt x="2089077" y="42882"/>
                  <a:pt x="2220057" y="0"/>
                </a:cubicBezTo>
                <a:cubicBezTo>
                  <a:pt x="2351037" y="-42882"/>
                  <a:pt x="2666696" y="67638"/>
                  <a:pt x="2868814" y="0"/>
                </a:cubicBezTo>
                <a:cubicBezTo>
                  <a:pt x="3070932" y="-67638"/>
                  <a:pt x="3243568" y="59509"/>
                  <a:pt x="3410437" y="0"/>
                </a:cubicBezTo>
                <a:cubicBezTo>
                  <a:pt x="3577306" y="-59509"/>
                  <a:pt x="3793152" y="11592"/>
                  <a:pt x="4005626" y="0"/>
                </a:cubicBezTo>
                <a:cubicBezTo>
                  <a:pt x="4218100" y="-11592"/>
                  <a:pt x="4414661" y="37796"/>
                  <a:pt x="4654383" y="0"/>
                </a:cubicBezTo>
                <a:cubicBezTo>
                  <a:pt x="4894105" y="-37796"/>
                  <a:pt x="5009935" y="81805"/>
                  <a:pt x="5356707" y="0"/>
                </a:cubicBezTo>
                <a:cubicBezTo>
                  <a:pt x="5402611" y="173607"/>
                  <a:pt x="5313472" y="296224"/>
                  <a:pt x="5356707" y="503522"/>
                </a:cubicBezTo>
                <a:cubicBezTo>
                  <a:pt x="5399942" y="710820"/>
                  <a:pt x="5317735" y="891556"/>
                  <a:pt x="5356707" y="1027185"/>
                </a:cubicBezTo>
                <a:cubicBezTo>
                  <a:pt x="5395679" y="1162814"/>
                  <a:pt x="5336191" y="1371043"/>
                  <a:pt x="5356707" y="1530708"/>
                </a:cubicBezTo>
                <a:cubicBezTo>
                  <a:pt x="5377223" y="1690373"/>
                  <a:pt x="5330427" y="1884680"/>
                  <a:pt x="5356707" y="2014089"/>
                </a:cubicBezTo>
                <a:cubicBezTo>
                  <a:pt x="5227801" y="2044720"/>
                  <a:pt x="5064586" y="1985526"/>
                  <a:pt x="4815084" y="2014089"/>
                </a:cubicBezTo>
                <a:cubicBezTo>
                  <a:pt x="4565582" y="2042652"/>
                  <a:pt x="4495384" y="2005136"/>
                  <a:pt x="4327029" y="2014089"/>
                </a:cubicBezTo>
                <a:cubicBezTo>
                  <a:pt x="4158674" y="2023042"/>
                  <a:pt x="4001064" y="1942605"/>
                  <a:pt x="3678272" y="2014089"/>
                </a:cubicBezTo>
                <a:cubicBezTo>
                  <a:pt x="3355480" y="2085573"/>
                  <a:pt x="3330595" y="1989689"/>
                  <a:pt x="3190217" y="2014089"/>
                </a:cubicBezTo>
                <a:cubicBezTo>
                  <a:pt x="3049839" y="2038489"/>
                  <a:pt x="2936287" y="1977053"/>
                  <a:pt x="2755728" y="2014089"/>
                </a:cubicBezTo>
                <a:cubicBezTo>
                  <a:pt x="2575169" y="2051125"/>
                  <a:pt x="2451968" y="1963553"/>
                  <a:pt x="2321240" y="2014089"/>
                </a:cubicBezTo>
                <a:cubicBezTo>
                  <a:pt x="2190512" y="2064625"/>
                  <a:pt x="2036306" y="2008982"/>
                  <a:pt x="1833184" y="2014089"/>
                </a:cubicBezTo>
                <a:cubicBezTo>
                  <a:pt x="1630062" y="2019196"/>
                  <a:pt x="1391520" y="1943383"/>
                  <a:pt x="1184427" y="2014089"/>
                </a:cubicBezTo>
                <a:cubicBezTo>
                  <a:pt x="977334" y="2084795"/>
                  <a:pt x="477247" y="2010488"/>
                  <a:pt x="0" y="2014089"/>
                </a:cubicBezTo>
                <a:cubicBezTo>
                  <a:pt x="-37080" y="1887357"/>
                  <a:pt x="62616" y="1675399"/>
                  <a:pt x="0" y="1490426"/>
                </a:cubicBezTo>
                <a:cubicBezTo>
                  <a:pt x="-62616" y="1305453"/>
                  <a:pt x="28920" y="1220146"/>
                  <a:pt x="0" y="986904"/>
                </a:cubicBezTo>
                <a:cubicBezTo>
                  <a:pt x="-28920" y="753662"/>
                  <a:pt x="29066" y="641307"/>
                  <a:pt x="0" y="543804"/>
                </a:cubicBezTo>
                <a:cubicBezTo>
                  <a:pt x="-29066" y="446301"/>
                  <a:pt x="18714" y="149082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-Définition selon les scientifiques, les  institutionnels, les professionnels...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-Les connaissances liées aux publics cibles et aux compétences clés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9" name="Google Shape;389;p12"/>
          <p:cNvSpPr/>
          <p:nvPr/>
        </p:nvSpPr>
        <p:spPr>
          <a:xfrm rot="5400000">
            <a:off x="2787588" y="4030830"/>
            <a:ext cx="674633" cy="51798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2060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0" name="Google Shape;390;p12"/>
          <p:cNvSpPr/>
          <p:nvPr/>
        </p:nvSpPr>
        <p:spPr>
          <a:xfrm>
            <a:off x="6984682" y="877600"/>
            <a:ext cx="5007430" cy="3208110"/>
          </a:xfrm>
          <a:custGeom>
            <a:rect b="b" l="l" r="r" t="t"/>
            <a:pathLst>
              <a:path extrusionOk="0" fill="none" h="3208110" w="5007430">
                <a:moveTo>
                  <a:pt x="0" y="0"/>
                </a:moveTo>
                <a:cubicBezTo>
                  <a:pt x="170801" y="-52148"/>
                  <a:pt x="345407" y="18574"/>
                  <a:pt x="506307" y="0"/>
                </a:cubicBezTo>
                <a:cubicBezTo>
                  <a:pt x="667207" y="-18574"/>
                  <a:pt x="845161" y="34882"/>
                  <a:pt x="962539" y="0"/>
                </a:cubicBezTo>
                <a:cubicBezTo>
                  <a:pt x="1079917" y="-34882"/>
                  <a:pt x="1220189" y="3353"/>
                  <a:pt x="1418772" y="0"/>
                </a:cubicBezTo>
                <a:cubicBezTo>
                  <a:pt x="1617355" y="-3353"/>
                  <a:pt x="1755498" y="8807"/>
                  <a:pt x="2075302" y="0"/>
                </a:cubicBezTo>
                <a:cubicBezTo>
                  <a:pt x="2395106" y="-8807"/>
                  <a:pt x="2404103" y="14141"/>
                  <a:pt x="2581608" y="0"/>
                </a:cubicBezTo>
                <a:cubicBezTo>
                  <a:pt x="2759113" y="-14141"/>
                  <a:pt x="2805724" y="19624"/>
                  <a:pt x="2987767" y="0"/>
                </a:cubicBezTo>
                <a:cubicBezTo>
                  <a:pt x="3169810" y="-19624"/>
                  <a:pt x="3394288" y="50736"/>
                  <a:pt x="3644296" y="0"/>
                </a:cubicBezTo>
                <a:cubicBezTo>
                  <a:pt x="3894304" y="-50736"/>
                  <a:pt x="3982355" y="64041"/>
                  <a:pt x="4200677" y="0"/>
                </a:cubicBezTo>
                <a:cubicBezTo>
                  <a:pt x="4418999" y="-64041"/>
                  <a:pt x="4797310" y="69268"/>
                  <a:pt x="5007430" y="0"/>
                </a:cubicBezTo>
                <a:cubicBezTo>
                  <a:pt x="5016411" y="185344"/>
                  <a:pt x="4957772" y="305398"/>
                  <a:pt x="5007430" y="438442"/>
                </a:cubicBezTo>
                <a:cubicBezTo>
                  <a:pt x="5057088" y="571486"/>
                  <a:pt x="5001521" y="734099"/>
                  <a:pt x="5007430" y="908965"/>
                </a:cubicBezTo>
                <a:cubicBezTo>
                  <a:pt x="5013339" y="1083831"/>
                  <a:pt x="4959693" y="1197457"/>
                  <a:pt x="5007430" y="1347406"/>
                </a:cubicBezTo>
                <a:cubicBezTo>
                  <a:pt x="5055167" y="1497355"/>
                  <a:pt x="4962299" y="1801834"/>
                  <a:pt x="5007430" y="1946253"/>
                </a:cubicBezTo>
                <a:cubicBezTo>
                  <a:pt x="5052561" y="2090672"/>
                  <a:pt x="4986380" y="2419820"/>
                  <a:pt x="5007430" y="2545101"/>
                </a:cubicBezTo>
                <a:cubicBezTo>
                  <a:pt x="5028480" y="2670382"/>
                  <a:pt x="4975205" y="2877722"/>
                  <a:pt x="5007430" y="3208110"/>
                </a:cubicBezTo>
                <a:cubicBezTo>
                  <a:pt x="4803610" y="3213366"/>
                  <a:pt x="4698717" y="3192767"/>
                  <a:pt x="4501123" y="3208110"/>
                </a:cubicBezTo>
                <a:cubicBezTo>
                  <a:pt x="4303529" y="3223453"/>
                  <a:pt x="4076558" y="3151880"/>
                  <a:pt x="3894668" y="3208110"/>
                </a:cubicBezTo>
                <a:cubicBezTo>
                  <a:pt x="3712778" y="3264340"/>
                  <a:pt x="3568238" y="3197414"/>
                  <a:pt x="3288212" y="3208110"/>
                </a:cubicBezTo>
                <a:cubicBezTo>
                  <a:pt x="3008186" y="3218806"/>
                  <a:pt x="2985271" y="3200624"/>
                  <a:pt x="2882054" y="3208110"/>
                </a:cubicBezTo>
                <a:cubicBezTo>
                  <a:pt x="2778837" y="3215596"/>
                  <a:pt x="2606006" y="3194696"/>
                  <a:pt x="2425822" y="3208110"/>
                </a:cubicBezTo>
                <a:cubicBezTo>
                  <a:pt x="2245638" y="3221524"/>
                  <a:pt x="1948208" y="3169335"/>
                  <a:pt x="1769292" y="3208110"/>
                </a:cubicBezTo>
                <a:cubicBezTo>
                  <a:pt x="1590376" y="3246885"/>
                  <a:pt x="1369066" y="3190457"/>
                  <a:pt x="1212911" y="3208110"/>
                </a:cubicBezTo>
                <a:cubicBezTo>
                  <a:pt x="1056756" y="3225763"/>
                  <a:pt x="952648" y="3198829"/>
                  <a:pt x="806753" y="3208110"/>
                </a:cubicBezTo>
                <a:cubicBezTo>
                  <a:pt x="660858" y="3217391"/>
                  <a:pt x="378820" y="3195563"/>
                  <a:pt x="0" y="3208110"/>
                </a:cubicBezTo>
                <a:cubicBezTo>
                  <a:pt x="-46962" y="3091662"/>
                  <a:pt x="32618" y="2865773"/>
                  <a:pt x="0" y="2737587"/>
                </a:cubicBezTo>
                <a:cubicBezTo>
                  <a:pt x="-32618" y="2609401"/>
                  <a:pt x="44537" y="2361424"/>
                  <a:pt x="0" y="2234983"/>
                </a:cubicBezTo>
                <a:cubicBezTo>
                  <a:pt x="-44537" y="2108542"/>
                  <a:pt x="4861" y="1937866"/>
                  <a:pt x="0" y="1700298"/>
                </a:cubicBezTo>
                <a:cubicBezTo>
                  <a:pt x="-4861" y="1462730"/>
                  <a:pt x="34636" y="1370932"/>
                  <a:pt x="0" y="1165613"/>
                </a:cubicBezTo>
                <a:cubicBezTo>
                  <a:pt x="-34636" y="960294"/>
                  <a:pt x="49865" y="777684"/>
                  <a:pt x="0" y="630928"/>
                </a:cubicBezTo>
                <a:cubicBezTo>
                  <a:pt x="-49865" y="484173"/>
                  <a:pt x="40545" y="131961"/>
                  <a:pt x="0" y="0"/>
                </a:cubicBezTo>
                <a:close/>
              </a:path>
              <a:path extrusionOk="0" h="3208110" w="5007430">
                <a:moveTo>
                  <a:pt x="0" y="0"/>
                </a:moveTo>
                <a:cubicBezTo>
                  <a:pt x="124017" y="-25983"/>
                  <a:pt x="289450" y="41948"/>
                  <a:pt x="456233" y="0"/>
                </a:cubicBezTo>
                <a:cubicBezTo>
                  <a:pt x="623016" y="-41948"/>
                  <a:pt x="765418" y="50131"/>
                  <a:pt x="1012614" y="0"/>
                </a:cubicBezTo>
                <a:cubicBezTo>
                  <a:pt x="1259810" y="-50131"/>
                  <a:pt x="1330759" y="65653"/>
                  <a:pt x="1619069" y="0"/>
                </a:cubicBezTo>
                <a:cubicBezTo>
                  <a:pt x="1907379" y="-65653"/>
                  <a:pt x="2028001" y="25888"/>
                  <a:pt x="2175450" y="0"/>
                </a:cubicBezTo>
                <a:cubicBezTo>
                  <a:pt x="2322899" y="-25888"/>
                  <a:pt x="2624944" y="63204"/>
                  <a:pt x="2831980" y="0"/>
                </a:cubicBezTo>
                <a:cubicBezTo>
                  <a:pt x="3039016" y="-63204"/>
                  <a:pt x="3143623" y="10156"/>
                  <a:pt x="3288212" y="0"/>
                </a:cubicBezTo>
                <a:cubicBezTo>
                  <a:pt x="3432801" y="-10156"/>
                  <a:pt x="3728153" y="65753"/>
                  <a:pt x="3844593" y="0"/>
                </a:cubicBezTo>
                <a:cubicBezTo>
                  <a:pt x="3961033" y="-65753"/>
                  <a:pt x="4137100" y="26421"/>
                  <a:pt x="4300826" y="0"/>
                </a:cubicBezTo>
                <a:cubicBezTo>
                  <a:pt x="4464552" y="-26421"/>
                  <a:pt x="4784341" y="60252"/>
                  <a:pt x="5007430" y="0"/>
                </a:cubicBezTo>
                <a:cubicBezTo>
                  <a:pt x="5022754" y="151204"/>
                  <a:pt x="4986761" y="397717"/>
                  <a:pt x="5007430" y="598847"/>
                </a:cubicBezTo>
                <a:cubicBezTo>
                  <a:pt x="5028099" y="799977"/>
                  <a:pt x="4999008" y="885077"/>
                  <a:pt x="5007430" y="1133532"/>
                </a:cubicBezTo>
                <a:cubicBezTo>
                  <a:pt x="5015852" y="1381987"/>
                  <a:pt x="4951286" y="1451061"/>
                  <a:pt x="5007430" y="1732379"/>
                </a:cubicBezTo>
                <a:cubicBezTo>
                  <a:pt x="5063574" y="2013697"/>
                  <a:pt x="4990992" y="2043407"/>
                  <a:pt x="5007430" y="2170821"/>
                </a:cubicBezTo>
                <a:cubicBezTo>
                  <a:pt x="5023868" y="2298235"/>
                  <a:pt x="4997659" y="2452613"/>
                  <a:pt x="5007430" y="2641344"/>
                </a:cubicBezTo>
                <a:cubicBezTo>
                  <a:pt x="5017201" y="2830075"/>
                  <a:pt x="5006952" y="2968774"/>
                  <a:pt x="5007430" y="3208110"/>
                </a:cubicBezTo>
                <a:cubicBezTo>
                  <a:pt x="4880849" y="3275825"/>
                  <a:pt x="4604876" y="3165408"/>
                  <a:pt x="4400975" y="3208110"/>
                </a:cubicBezTo>
                <a:cubicBezTo>
                  <a:pt x="4197075" y="3250812"/>
                  <a:pt x="4054732" y="3200858"/>
                  <a:pt x="3844593" y="3208110"/>
                </a:cubicBezTo>
                <a:cubicBezTo>
                  <a:pt x="3634454" y="3215362"/>
                  <a:pt x="3391321" y="3159307"/>
                  <a:pt x="3188064" y="3208110"/>
                </a:cubicBezTo>
                <a:cubicBezTo>
                  <a:pt x="2984807" y="3256913"/>
                  <a:pt x="2717918" y="3197141"/>
                  <a:pt x="2581608" y="3208110"/>
                </a:cubicBezTo>
                <a:cubicBezTo>
                  <a:pt x="2445298" y="3219079"/>
                  <a:pt x="2338876" y="3202326"/>
                  <a:pt x="2175450" y="3208110"/>
                </a:cubicBezTo>
                <a:cubicBezTo>
                  <a:pt x="2012024" y="3213894"/>
                  <a:pt x="1699871" y="3146002"/>
                  <a:pt x="1518920" y="3208110"/>
                </a:cubicBezTo>
                <a:cubicBezTo>
                  <a:pt x="1337969" y="3270218"/>
                  <a:pt x="1174497" y="3144634"/>
                  <a:pt x="862391" y="3208110"/>
                </a:cubicBezTo>
                <a:cubicBezTo>
                  <a:pt x="550285" y="3271586"/>
                  <a:pt x="426450" y="3202311"/>
                  <a:pt x="0" y="3208110"/>
                </a:cubicBezTo>
                <a:cubicBezTo>
                  <a:pt x="-11586" y="3030283"/>
                  <a:pt x="29695" y="2900992"/>
                  <a:pt x="0" y="2769668"/>
                </a:cubicBezTo>
                <a:cubicBezTo>
                  <a:pt x="-29695" y="2638344"/>
                  <a:pt x="37176" y="2431356"/>
                  <a:pt x="0" y="2170821"/>
                </a:cubicBezTo>
                <a:cubicBezTo>
                  <a:pt x="-37176" y="1910286"/>
                  <a:pt x="39200" y="1825598"/>
                  <a:pt x="0" y="1732379"/>
                </a:cubicBezTo>
                <a:cubicBezTo>
                  <a:pt x="-39200" y="1639160"/>
                  <a:pt x="27883" y="1440270"/>
                  <a:pt x="0" y="1197694"/>
                </a:cubicBezTo>
                <a:cubicBezTo>
                  <a:pt x="-27883" y="955119"/>
                  <a:pt x="28824" y="798086"/>
                  <a:pt x="0" y="663009"/>
                </a:cubicBezTo>
                <a:cubicBezTo>
                  <a:pt x="-28824" y="527932"/>
                  <a:pt x="60492" y="23146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 startAt="2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Formal knowledge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-Definitions of inclusion and non-formal education, diversity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-Definition of target audiences and their characteristics/needs in learning situations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-The fundamentals of key skills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1" name="Google Shape;391;p12"/>
          <p:cNvSpPr/>
          <p:nvPr/>
        </p:nvSpPr>
        <p:spPr>
          <a:xfrm>
            <a:off x="6984683" y="4956417"/>
            <a:ext cx="5007430" cy="1665179"/>
          </a:xfrm>
          <a:custGeom>
            <a:rect b="b" l="l" r="r" t="t"/>
            <a:pathLst>
              <a:path extrusionOk="0" fill="none" h="1665179" w="5007430">
                <a:moveTo>
                  <a:pt x="0" y="0"/>
                </a:moveTo>
                <a:cubicBezTo>
                  <a:pt x="208045" y="-33961"/>
                  <a:pt x="362494" y="2883"/>
                  <a:pt x="656530" y="0"/>
                </a:cubicBezTo>
                <a:cubicBezTo>
                  <a:pt x="950566" y="-2883"/>
                  <a:pt x="1024461" y="11131"/>
                  <a:pt x="1162837" y="0"/>
                </a:cubicBezTo>
                <a:cubicBezTo>
                  <a:pt x="1301213" y="-11131"/>
                  <a:pt x="1371835" y="26096"/>
                  <a:pt x="1568995" y="0"/>
                </a:cubicBezTo>
                <a:cubicBezTo>
                  <a:pt x="1766155" y="-26096"/>
                  <a:pt x="1868807" y="18484"/>
                  <a:pt x="2125376" y="0"/>
                </a:cubicBezTo>
                <a:cubicBezTo>
                  <a:pt x="2381945" y="-18484"/>
                  <a:pt x="2575850" y="5956"/>
                  <a:pt x="2731831" y="0"/>
                </a:cubicBezTo>
                <a:cubicBezTo>
                  <a:pt x="2887813" y="-5956"/>
                  <a:pt x="2981851" y="11979"/>
                  <a:pt x="3137989" y="0"/>
                </a:cubicBezTo>
                <a:cubicBezTo>
                  <a:pt x="3294127" y="-11979"/>
                  <a:pt x="3490615" y="35993"/>
                  <a:pt x="3694371" y="0"/>
                </a:cubicBezTo>
                <a:cubicBezTo>
                  <a:pt x="3898127" y="-35993"/>
                  <a:pt x="3989396" y="10657"/>
                  <a:pt x="4250752" y="0"/>
                </a:cubicBezTo>
                <a:cubicBezTo>
                  <a:pt x="4512108" y="-10657"/>
                  <a:pt x="4733610" y="46173"/>
                  <a:pt x="5007430" y="0"/>
                </a:cubicBezTo>
                <a:cubicBezTo>
                  <a:pt x="5038078" y="240700"/>
                  <a:pt x="4952478" y="301159"/>
                  <a:pt x="5007430" y="521756"/>
                </a:cubicBezTo>
                <a:cubicBezTo>
                  <a:pt x="5062382" y="742353"/>
                  <a:pt x="4961589" y="918651"/>
                  <a:pt x="5007430" y="1026860"/>
                </a:cubicBezTo>
                <a:cubicBezTo>
                  <a:pt x="5053271" y="1135069"/>
                  <a:pt x="4934966" y="1468698"/>
                  <a:pt x="5007430" y="1665179"/>
                </a:cubicBezTo>
                <a:cubicBezTo>
                  <a:pt x="4738494" y="1734450"/>
                  <a:pt x="4632377" y="1664994"/>
                  <a:pt x="4350900" y="1665179"/>
                </a:cubicBezTo>
                <a:cubicBezTo>
                  <a:pt x="4069423" y="1665364"/>
                  <a:pt x="3950941" y="1610113"/>
                  <a:pt x="3694371" y="1665179"/>
                </a:cubicBezTo>
                <a:cubicBezTo>
                  <a:pt x="3437801" y="1720245"/>
                  <a:pt x="3231495" y="1640882"/>
                  <a:pt x="3037841" y="1665179"/>
                </a:cubicBezTo>
                <a:cubicBezTo>
                  <a:pt x="2844187" y="1689476"/>
                  <a:pt x="2743633" y="1622975"/>
                  <a:pt x="2531534" y="1665179"/>
                </a:cubicBezTo>
                <a:cubicBezTo>
                  <a:pt x="2319435" y="1707383"/>
                  <a:pt x="2180101" y="1619680"/>
                  <a:pt x="2025227" y="1665179"/>
                </a:cubicBezTo>
                <a:cubicBezTo>
                  <a:pt x="1870353" y="1710678"/>
                  <a:pt x="1672742" y="1663028"/>
                  <a:pt x="1418772" y="1665179"/>
                </a:cubicBezTo>
                <a:cubicBezTo>
                  <a:pt x="1164802" y="1667330"/>
                  <a:pt x="1016757" y="1607571"/>
                  <a:pt x="862391" y="1665179"/>
                </a:cubicBezTo>
                <a:cubicBezTo>
                  <a:pt x="708025" y="1722787"/>
                  <a:pt x="278551" y="1580652"/>
                  <a:pt x="0" y="1665179"/>
                </a:cubicBezTo>
                <a:cubicBezTo>
                  <a:pt x="-39141" y="1556517"/>
                  <a:pt x="41791" y="1405104"/>
                  <a:pt x="0" y="1160075"/>
                </a:cubicBezTo>
                <a:cubicBezTo>
                  <a:pt x="-41791" y="915046"/>
                  <a:pt x="22764" y="767063"/>
                  <a:pt x="0" y="571711"/>
                </a:cubicBezTo>
                <a:cubicBezTo>
                  <a:pt x="-22764" y="376359"/>
                  <a:pt x="39242" y="270109"/>
                  <a:pt x="0" y="0"/>
                </a:cubicBezTo>
                <a:close/>
              </a:path>
              <a:path extrusionOk="0" h="1665179" w="5007430">
                <a:moveTo>
                  <a:pt x="0" y="0"/>
                </a:moveTo>
                <a:cubicBezTo>
                  <a:pt x="216076" y="-37524"/>
                  <a:pt x="394450" y="25815"/>
                  <a:pt x="506307" y="0"/>
                </a:cubicBezTo>
                <a:cubicBezTo>
                  <a:pt x="618164" y="-25815"/>
                  <a:pt x="926432" y="15994"/>
                  <a:pt x="1162837" y="0"/>
                </a:cubicBezTo>
                <a:cubicBezTo>
                  <a:pt x="1399242" y="-15994"/>
                  <a:pt x="1524496" y="41517"/>
                  <a:pt x="1619069" y="0"/>
                </a:cubicBezTo>
                <a:cubicBezTo>
                  <a:pt x="1713642" y="-41517"/>
                  <a:pt x="1865286" y="21527"/>
                  <a:pt x="2075302" y="0"/>
                </a:cubicBezTo>
                <a:cubicBezTo>
                  <a:pt x="2285318" y="-21527"/>
                  <a:pt x="2407054" y="25996"/>
                  <a:pt x="2681757" y="0"/>
                </a:cubicBezTo>
                <a:cubicBezTo>
                  <a:pt x="2956460" y="-25996"/>
                  <a:pt x="3063910" y="23953"/>
                  <a:pt x="3188064" y="0"/>
                </a:cubicBezTo>
                <a:cubicBezTo>
                  <a:pt x="3312218" y="-23953"/>
                  <a:pt x="3481252" y="54741"/>
                  <a:pt x="3744445" y="0"/>
                </a:cubicBezTo>
                <a:cubicBezTo>
                  <a:pt x="4007638" y="-54741"/>
                  <a:pt x="4116146" y="10515"/>
                  <a:pt x="4350900" y="0"/>
                </a:cubicBezTo>
                <a:cubicBezTo>
                  <a:pt x="4585655" y="-10515"/>
                  <a:pt x="4684834" y="20164"/>
                  <a:pt x="5007430" y="0"/>
                </a:cubicBezTo>
                <a:cubicBezTo>
                  <a:pt x="5035901" y="212374"/>
                  <a:pt x="4996566" y="305097"/>
                  <a:pt x="5007430" y="555060"/>
                </a:cubicBezTo>
                <a:cubicBezTo>
                  <a:pt x="5018294" y="805023"/>
                  <a:pt x="4976271" y="872782"/>
                  <a:pt x="5007430" y="1126771"/>
                </a:cubicBezTo>
                <a:cubicBezTo>
                  <a:pt x="5038589" y="1380760"/>
                  <a:pt x="4991922" y="1530443"/>
                  <a:pt x="5007430" y="1665179"/>
                </a:cubicBezTo>
                <a:cubicBezTo>
                  <a:pt x="4879990" y="1686863"/>
                  <a:pt x="4686991" y="1659578"/>
                  <a:pt x="4601272" y="1665179"/>
                </a:cubicBezTo>
                <a:cubicBezTo>
                  <a:pt x="4515553" y="1670780"/>
                  <a:pt x="4194758" y="1634749"/>
                  <a:pt x="3944742" y="1665179"/>
                </a:cubicBezTo>
                <a:cubicBezTo>
                  <a:pt x="3694726" y="1695609"/>
                  <a:pt x="3655085" y="1662172"/>
                  <a:pt x="3488510" y="1665179"/>
                </a:cubicBezTo>
                <a:cubicBezTo>
                  <a:pt x="3321935" y="1668186"/>
                  <a:pt x="3020321" y="1621387"/>
                  <a:pt x="2882054" y="1665179"/>
                </a:cubicBezTo>
                <a:cubicBezTo>
                  <a:pt x="2743787" y="1708971"/>
                  <a:pt x="2572680" y="1658038"/>
                  <a:pt x="2425822" y="1665179"/>
                </a:cubicBezTo>
                <a:cubicBezTo>
                  <a:pt x="2278964" y="1672320"/>
                  <a:pt x="2131292" y="1617336"/>
                  <a:pt x="2019663" y="1665179"/>
                </a:cubicBezTo>
                <a:cubicBezTo>
                  <a:pt x="1908034" y="1713022"/>
                  <a:pt x="1780446" y="1645562"/>
                  <a:pt x="1613505" y="1665179"/>
                </a:cubicBezTo>
                <a:cubicBezTo>
                  <a:pt x="1446564" y="1684796"/>
                  <a:pt x="1337514" y="1623806"/>
                  <a:pt x="1157273" y="1665179"/>
                </a:cubicBezTo>
                <a:cubicBezTo>
                  <a:pt x="977032" y="1706552"/>
                  <a:pt x="822267" y="1652985"/>
                  <a:pt x="550817" y="1665179"/>
                </a:cubicBezTo>
                <a:cubicBezTo>
                  <a:pt x="279367" y="1677373"/>
                  <a:pt x="263528" y="1617466"/>
                  <a:pt x="0" y="1665179"/>
                </a:cubicBezTo>
                <a:cubicBezTo>
                  <a:pt x="-31412" y="1520745"/>
                  <a:pt x="8940" y="1302056"/>
                  <a:pt x="0" y="1093468"/>
                </a:cubicBezTo>
                <a:cubicBezTo>
                  <a:pt x="-8940" y="884880"/>
                  <a:pt x="49526" y="756204"/>
                  <a:pt x="0" y="538408"/>
                </a:cubicBezTo>
                <a:cubicBezTo>
                  <a:pt x="-49526" y="320612"/>
                  <a:pt x="6122" y="235432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1" lang="fr-FR" sz="25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-Definition according to scientists, institutions, professionals…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1" lang="fr-FR" sz="25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-Knowledge of target audiences and key skills</a:t>
            </a:r>
            <a:endParaRPr b="1" sz="25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2" name="Google Shape;392;p12"/>
          <p:cNvSpPr/>
          <p:nvPr/>
        </p:nvSpPr>
        <p:spPr>
          <a:xfrm rot="5400000">
            <a:off x="9151080" y="4230059"/>
            <a:ext cx="674633" cy="51798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2060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3" name="Google Shape;393;p12"/>
          <p:cNvSpPr txBox="1"/>
          <p:nvPr/>
        </p:nvSpPr>
        <p:spPr>
          <a:xfrm>
            <a:off x="7267023" y="123607"/>
            <a:ext cx="463800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MOOC's essential contents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BAD1"/>
              </a:buClr>
              <a:buSzPts val="5400"/>
              <a:buFont typeface="Corbel"/>
              <a:buNone/>
            </a:pPr>
            <a:r>
              <a:rPr b="1" lang="fr-FR">
                <a:solidFill>
                  <a:srgbClr val="48BAD1"/>
                </a:solidFill>
              </a:rPr>
              <a:t>DIVINEF </a:t>
            </a:r>
            <a:endParaRPr/>
          </a:p>
        </p:txBody>
      </p:sp>
      <p:sp>
        <p:nvSpPr>
          <p:cNvPr id="296" name="Google Shape;296;p2"/>
          <p:cNvSpPr txBox="1"/>
          <p:nvPr>
            <p:ph idx="1" type="body"/>
          </p:nvPr>
        </p:nvSpPr>
        <p:spPr>
          <a:xfrm>
            <a:off x="1119999" y="1825625"/>
            <a:ext cx="580331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ct val="100000"/>
              <a:buChar char="•"/>
            </a:pPr>
            <a:r>
              <a:rPr lang="fr-FR"/>
              <a:t>24 mois / </a:t>
            </a:r>
            <a:r>
              <a:rPr lang="fr-FR">
                <a:solidFill>
                  <a:srgbClr val="48BAD1"/>
                </a:solidFill>
              </a:rPr>
              <a:t>months</a:t>
            </a:r>
            <a:endParaRPr>
              <a:solidFill>
                <a:srgbClr val="48BAD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ct val="100000"/>
              <a:buNone/>
            </a:pPr>
            <a:r>
              <a:rPr lang="fr-FR"/>
              <a:t>01/02/2024 – 31/01/2026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ct val="100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ct val="100000"/>
              <a:buChar char="•"/>
            </a:pPr>
            <a:r>
              <a:rPr lang="fr-FR"/>
              <a:t>2 réunions en face à face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8BAD1"/>
              </a:buClr>
              <a:buSzPct val="100000"/>
              <a:buChar char="•"/>
            </a:pPr>
            <a:r>
              <a:rPr lang="fr-FR">
                <a:solidFill>
                  <a:srgbClr val="48BAD1"/>
                </a:solidFill>
              </a:rPr>
              <a:t>2 face-to-face meetings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ct val="100000"/>
              <a:buFont typeface="Noto Sans Symbols"/>
              <a:buChar char="⮚"/>
            </a:pPr>
            <a:r>
              <a:rPr lang="fr-FR"/>
              <a:t>France : 11-12 mars 2024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ct val="100000"/>
              <a:buFont typeface="Noto Sans Symbols"/>
              <a:buChar char="⮚"/>
            </a:pPr>
            <a:r>
              <a:rPr lang="fr-FR"/>
              <a:t>Chypre </a:t>
            </a:r>
            <a:r>
              <a:rPr lang="fr-FR">
                <a:solidFill>
                  <a:srgbClr val="48BAD1"/>
                </a:solidFill>
              </a:rPr>
              <a:t>(Cyprus) </a:t>
            </a:r>
            <a:r>
              <a:rPr lang="fr-FR"/>
              <a:t>: décembre 2025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ct val="100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fr-FR">
                <a:solidFill>
                  <a:schemeClr val="lt1"/>
                </a:solidFill>
              </a:rPr>
              <a:t>Des réunions en ligne tous les 2-3 mois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8BAD1"/>
              </a:buClr>
              <a:buSzPct val="100000"/>
              <a:buChar char="•"/>
            </a:pPr>
            <a:r>
              <a:rPr lang="fr-FR">
                <a:solidFill>
                  <a:srgbClr val="48BAD1"/>
                </a:solidFill>
              </a:rPr>
              <a:t>Online meeting (every 2-3 months)</a:t>
            </a:r>
            <a:endParaRPr/>
          </a:p>
        </p:txBody>
      </p:sp>
      <p:sp>
        <p:nvSpPr>
          <p:cNvPr id="297" name="Google Shape;297;p2"/>
          <p:cNvSpPr txBox="1"/>
          <p:nvPr/>
        </p:nvSpPr>
        <p:spPr>
          <a:xfrm>
            <a:off x="6596742" y="1429078"/>
            <a:ext cx="6096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3 partenaires </a:t>
            </a:r>
            <a:r>
              <a:rPr b="0" i="0" lang="fr-FR" sz="2800" u="none" cap="none" strike="noStrike">
                <a:solidFill>
                  <a:srgbClr val="48BAD1"/>
                </a:solidFill>
                <a:latin typeface="Corbel"/>
                <a:ea typeface="Corbel"/>
                <a:cs typeface="Corbel"/>
                <a:sym typeface="Corbel"/>
              </a:rPr>
              <a:t>(3 partners)</a:t>
            </a:r>
            <a:endParaRPr/>
          </a:p>
        </p:txBody>
      </p:sp>
      <p:pic>
        <p:nvPicPr>
          <p:cNvPr descr="Une image contenant texte, logo, Police, symbole&#10;&#10;Description générée automatiquement" id="298" name="Google Shape;2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15785" y="2181810"/>
            <a:ext cx="1657913" cy="4174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"/>
          <p:cNvSpPr txBox="1"/>
          <p:nvPr>
            <p:ph type="title"/>
          </p:nvPr>
        </p:nvSpPr>
        <p:spPr>
          <a:xfrm>
            <a:off x="2076028" y="1830306"/>
            <a:ext cx="7707086" cy="1767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rbel"/>
              <a:buNone/>
            </a:pPr>
            <a:r>
              <a:rPr b="1" lang="fr-FR"/>
              <a:t>Permettre aux personnes en situation </a:t>
            </a:r>
            <a:br>
              <a:rPr b="1" lang="fr-FR"/>
            </a:br>
            <a:r>
              <a:rPr b="1" lang="fr-FR"/>
              <a:t>de handicap, aux NEETs, aux migrants et aux réfugiés d’être intégrés dignement dans les activités d’éducation non formelle </a:t>
            </a:r>
            <a:endParaRPr/>
          </a:p>
        </p:txBody>
      </p:sp>
      <p:sp>
        <p:nvSpPr>
          <p:cNvPr id="305" name="Google Shape;305;p3"/>
          <p:cNvSpPr txBox="1"/>
          <p:nvPr>
            <p:ph idx="1" type="body"/>
          </p:nvPr>
        </p:nvSpPr>
        <p:spPr>
          <a:xfrm>
            <a:off x="491598" y="329963"/>
            <a:ext cx="11177888" cy="829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BAD1"/>
              </a:buClr>
              <a:buSzPts val="3600"/>
              <a:buNone/>
            </a:pPr>
            <a:r>
              <a:rPr b="1" lang="fr-FR" sz="3600" cap="none">
                <a:solidFill>
                  <a:srgbClr val="48BAD1"/>
                </a:solidFill>
                <a:latin typeface="Corbel"/>
                <a:ea typeface="Corbel"/>
                <a:cs typeface="Corbel"/>
                <a:sym typeface="Corbel"/>
              </a:rPr>
              <a:t>Finalité du projet DIVINEF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fr-FR" sz="3600">
                <a:solidFill>
                  <a:schemeClr val="lt1"/>
                </a:solidFill>
              </a:rPr>
              <a:t>Aim of the DIVINEF project</a:t>
            </a:r>
            <a:br>
              <a:rPr b="1" lang="fr-FR" sz="3600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</a:br>
            <a:endParaRPr b="1" sz="3600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6" name="Google Shape;306;p3"/>
          <p:cNvSpPr txBox="1"/>
          <p:nvPr/>
        </p:nvSpPr>
        <p:spPr>
          <a:xfrm>
            <a:off x="2531690" y="3857010"/>
            <a:ext cx="746139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Enabling NEETs, people with disabilities, migrants and refugees to be included with dignity into </a:t>
            </a:r>
            <a:br>
              <a:rPr b="1" i="0" lang="fr-FR" sz="3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i="0" lang="fr-FR" sz="3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non-formal education activities</a:t>
            </a:r>
            <a:endParaRPr b="1" i="0" sz="36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"/>
          <p:cNvSpPr txBox="1"/>
          <p:nvPr>
            <p:ph type="title"/>
          </p:nvPr>
        </p:nvSpPr>
        <p:spPr>
          <a:xfrm>
            <a:off x="2830940" y="1543247"/>
            <a:ext cx="6224451" cy="1767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rbel"/>
              <a:buNone/>
            </a:pPr>
            <a:r>
              <a:rPr b="1" lang="fr-FR"/>
              <a:t>Créer un MOOC sur l’Inclusion pour les professionnels de l’animation et de l’éducation </a:t>
            </a:r>
            <a:endParaRPr/>
          </a:p>
        </p:txBody>
      </p:sp>
      <p:sp>
        <p:nvSpPr>
          <p:cNvPr id="313" name="Google Shape;313;p4"/>
          <p:cNvSpPr txBox="1"/>
          <p:nvPr>
            <p:ph idx="1" type="body"/>
          </p:nvPr>
        </p:nvSpPr>
        <p:spPr>
          <a:xfrm>
            <a:off x="3789971" y="150219"/>
            <a:ext cx="4434840" cy="829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BAD1"/>
              </a:buClr>
              <a:buSzPts val="3600"/>
              <a:buNone/>
            </a:pPr>
            <a:r>
              <a:rPr b="1" lang="fr-FR" sz="3600" cap="none">
                <a:solidFill>
                  <a:srgbClr val="48BAD1"/>
                </a:solidFill>
                <a:latin typeface="Corbel"/>
                <a:ea typeface="Corbel"/>
                <a:cs typeface="Corbel"/>
                <a:sym typeface="Corbel"/>
              </a:rPr>
              <a:t>But du projet</a:t>
            </a:r>
            <a:br>
              <a:rPr b="1" lang="fr-FR" sz="3600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3600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Aim of the project</a:t>
            </a:r>
            <a:endParaRPr b="1" sz="3600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4" name="Google Shape;314;p4"/>
          <p:cNvSpPr txBox="1"/>
          <p:nvPr/>
        </p:nvSpPr>
        <p:spPr>
          <a:xfrm>
            <a:off x="2959391" y="3547348"/>
            <a:ext cx="6096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Creating a MOOC on Inclusion for youth and social workers</a:t>
            </a:r>
            <a:endParaRPr b="1" i="0" sz="36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"/>
          <p:cNvSpPr txBox="1"/>
          <p:nvPr/>
        </p:nvSpPr>
        <p:spPr>
          <a:xfrm>
            <a:off x="772886" y="337849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Les objectifs du projet</a:t>
            </a:r>
            <a:endParaRPr/>
          </a:p>
        </p:txBody>
      </p:sp>
      <p:sp>
        <p:nvSpPr>
          <p:cNvPr id="320" name="Google Shape;320;p5"/>
          <p:cNvSpPr txBox="1"/>
          <p:nvPr/>
        </p:nvSpPr>
        <p:spPr>
          <a:xfrm>
            <a:off x="576943" y="1106487"/>
            <a:ext cx="4618037" cy="5432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orbel"/>
              <a:buAutoNum type="arabicPeriod"/>
            </a:pPr>
            <a:r>
              <a:rPr b="1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Faire des enquêtes de terrain pour  : 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b="0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-savoir ce que les professionnels aimeraient connaitre, apprendre sur l’inclusion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b="0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-connaître les difficultés qu’ils ont concrètement dans leur travail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b="0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-savoir ce que les publics cibles (NEETS, personnes en situation de handicap…) aimeraient que l’on sache sur leurs besoins et leurs attentes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b="0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-connaitre les difficultés qu’ils ont dans les activités </a:t>
            </a:r>
            <a:endParaRPr/>
          </a:p>
          <a:p>
            <a:pPr indent="-10414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ct val="100000"/>
              <a:buFont typeface="Arial"/>
              <a:buNone/>
            </a:pPr>
            <a:r>
              <a:t/>
            </a:r>
            <a:endParaRPr b="0" sz="2800" u="none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orbel"/>
              <a:buAutoNum type="arabicPeriod" startAt="2"/>
            </a:pPr>
            <a:r>
              <a:rPr b="1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Construire 1 MOOC inclusif :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b="0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-donner des contenus pour augmenter les connaissances et les compétences des professionnels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b="0" lang="fr-FR" sz="2800" u="none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-respecter les normes internationales d’accessibilité digitale (WCAG)</a:t>
            </a:r>
            <a:endParaRPr/>
          </a:p>
        </p:txBody>
      </p:sp>
      <p:sp>
        <p:nvSpPr>
          <p:cNvPr id="321" name="Google Shape;321;p5"/>
          <p:cNvSpPr txBox="1"/>
          <p:nvPr/>
        </p:nvSpPr>
        <p:spPr>
          <a:xfrm>
            <a:off x="7859485" y="32464"/>
            <a:ext cx="396240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Project objectives</a:t>
            </a:r>
            <a:endParaRPr b="1" sz="3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2" name="Google Shape;322;p5"/>
          <p:cNvSpPr txBox="1"/>
          <p:nvPr/>
        </p:nvSpPr>
        <p:spPr>
          <a:xfrm>
            <a:off x="7249886" y="782856"/>
            <a:ext cx="4942114" cy="6042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AutoNum type="arabicPeriod"/>
            </a:pPr>
            <a:r>
              <a:rPr b="1"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Conduct field surveys to :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-find out what professionals would like to know and learn about inclusion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-find out what difficulties they are actually experiencing in their work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-find out what the target groups (NEETS, people with disabilities, etc.) would like us to know about their needs and expectations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-find out what difficulties they encounter in their activities.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4572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AutoNum type="arabicPeriod" startAt="2"/>
            </a:pPr>
            <a:r>
              <a:rPr b="1"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Build 1 inclusive mooc: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-provide content to increase the knowledge and skills of professionals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-comply with international digital accessibility standards (WCAG)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"/>
          <p:cNvSpPr/>
          <p:nvPr/>
        </p:nvSpPr>
        <p:spPr>
          <a:xfrm>
            <a:off x="7640703" y="3960860"/>
            <a:ext cx="4431555" cy="2488158"/>
          </a:xfrm>
          <a:custGeom>
            <a:rect b="b" l="l" r="r" t="t"/>
            <a:pathLst>
              <a:path extrusionOk="0" fill="none" h="2488158" w="4431555">
                <a:moveTo>
                  <a:pt x="0" y="0"/>
                </a:moveTo>
                <a:cubicBezTo>
                  <a:pt x="270169" y="-20396"/>
                  <a:pt x="316311" y="29748"/>
                  <a:pt x="553944" y="0"/>
                </a:cubicBezTo>
                <a:cubicBezTo>
                  <a:pt x="791577" y="-29748"/>
                  <a:pt x="868555" y="63162"/>
                  <a:pt x="1107889" y="0"/>
                </a:cubicBezTo>
                <a:cubicBezTo>
                  <a:pt x="1347224" y="-63162"/>
                  <a:pt x="1575635" y="37972"/>
                  <a:pt x="1706149" y="0"/>
                </a:cubicBezTo>
                <a:cubicBezTo>
                  <a:pt x="1836663" y="-37972"/>
                  <a:pt x="2039685" y="21163"/>
                  <a:pt x="2127146" y="0"/>
                </a:cubicBezTo>
                <a:cubicBezTo>
                  <a:pt x="2214607" y="-21163"/>
                  <a:pt x="2494370" y="7919"/>
                  <a:pt x="2681091" y="0"/>
                </a:cubicBezTo>
                <a:cubicBezTo>
                  <a:pt x="2867812" y="-7919"/>
                  <a:pt x="3049851" y="47698"/>
                  <a:pt x="3235035" y="0"/>
                </a:cubicBezTo>
                <a:cubicBezTo>
                  <a:pt x="3420219" y="-47698"/>
                  <a:pt x="3636243" y="759"/>
                  <a:pt x="3744664" y="0"/>
                </a:cubicBezTo>
                <a:cubicBezTo>
                  <a:pt x="3853085" y="-759"/>
                  <a:pt x="4187725" y="55550"/>
                  <a:pt x="4431555" y="0"/>
                </a:cubicBezTo>
                <a:cubicBezTo>
                  <a:pt x="4457119" y="120546"/>
                  <a:pt x="4418144" y="295175"/>
                  <a:pt x="4431555" y="422987"/>
                </a:cubicBezTo>
                <a:cubicBezTo>
                  <a:pt x="4444966" y="550799"/>
                  <a:pt x="4369814" y="834453"/>
                  <a:pt x="4431555" y="945500"/>
                </a:cubicBezTo>
                <a:cubicBezTo>
                  <a:pt x="4493296" y="1056547"/>
                  <a:pt x="4379317" y="1374863"/>
                  <a:pt x="4431555" y="1492895"/>
                </a:cubicBezTo>
                <a:cubicBezTo>
                  <a:pt x="4483793" y="1610927"/>
                  <a:pt x="4373306" y="1757937"/>
                  <a:pt x="4431555" y="2015408"/>
                </a:cubicBezTo>
                <a:cubicBezTo>
                  <a:pt x="4489804" y="2272879"/>
                  <a:pt x="4427368" y="2347877"/>
                  <a:pt x="4431555" y="2488158"/>
                </a:cubicBezTo>
                <a:cubicBezTo>
                  <a:pt x="4214254" y="2543703"/>
                  <a:pt x="4070023" y="2450947"/>
                  <a:pt x="3966242" y="2488158"/>
                </a:cubicBezTo>
                <a:cubicBezTo>
                  <a:pt x="3862461" y="2525369"/>
                  <a:pt x="3653920" y="2449114"/>
                  <a:pt x="3456613" y="2488158"/>
                </a:cubicBezTo>
                <a:cubicBezTo>
                  <a:pt x="3259306" y="2527202"/>
                  <a:pt x="3036485" y="2475652"/>
                  <a:pt x="2858353" y="2488158"/>
                </a:cubicBezTo>
                <a:cubicBezTo>
                  <a:pt x="2680221" y="2500664"/>
                  <a:pt x="2458367" y="2457486"/>
                  <a:pt x="2304409" y="2488158"/>
                </a:cubicBezTo>
                <a:cubicBezTo>
                  <a:pt x="2150451" y="2518830"/>
                  <a:pt x="2070947" y="2459883"/>
                  <a:pt x="1839095" y="2488158"/>
                </a:cubicBezTo>
                <a:cubicBezTo>
                  <a:pt x="1607243" y="2516433"/>
                  <a:pt x="1506817" y="2445851"/>
                  <a:pt x="1418098" y="2488158"/>
                </a:cubicBezTo>
                <a:cubicBezTo>
                  <a:pt x="1329379" y="2530465"/>
                  <a:pt x="967555" y="2470967"/>
                  <a:pt x="819838" y="2488158"/>
                </a:cubicBezTo>
                <a:cubicBezTo>
                  <a:pt x="672121" y="2505349"/>
                  <a:pt x="203146" y="2466390"/>
                  <a:pt x="0" y="2488158"/>
                </a:cubicBezTo>
                <a:cubicBezTo>
                  <a:pt x="-3344" y="2276834"/>
                  <a:pt x="35" y="2180465"/>
                  <a:pt x="0" y="2015408"/>
                </a:cubicBezTo>
                <a:cubicBezTo>
                  <a:pt x="-35" y="1850351"/>
                  <a:pt x="32981" y="1682515"/>
                  <a:pt x="0" y="1567540"/>
                </a:cubicBezTo>
                <a:cubicBezTo>
                  <a:pt x="-32981" y="1452565"/>
                  <a:pt x="23240" y="1319838"/>
                  <a:pt x="0" y="1144553"/>
                </a:cubicBezTo>
                <a:cubicBezTo>
                  <a:pt x="-23240" y="969268"/>
                  <a:pt x="10614" y="902134"/>
                  <a:pt x="0" y="696684"/>
                </a:cubicBezTo>
                <a:cubicBezTo>
                  <a:pt x="-10614" y="491234"/>
                  <a:pt x="53048" y="237639"/>
                  <a:pt x="0" y="0"/>
                </a:cubicBezTo>
                <a:close/>
              </a:path>
              <a:path extrusionOk="0" h="2488158" w="4431555">
                <a:moveTo>
                  <a:pt x="0" y="0"/>
                </a:moveTo>
                <a:cubicBezTo>
                  <a:pt x="136426" y="-8841"/>
                  <a:pt x="344980" y="31406"/>
                  <a:pt x="509629" y="0"/>
                </a:cubicBezTo>
                <a:cubicBezTo>
                  <a:pt x="674278" y="-31406"/>
                  <a:pt x="973110" y="25582"/>
                  <a:pt x="1152204" y="0"/>
                </a:cubicBezTo>
                <a:cubicBezTo>
                  <a:pt x="1331299" y="-25582"/>
                  <a:pt x="1489698" y="13079"/>
                  <a:pt x="1617518" y="0"/>
                </a:cubicBezTo>
                <a:cubicBezTo>
                  <a:pt x="1745338" y="-13079"/>
                  <a:pt x="1891168" y="43846"/>
                  <a:pt x="2082831" y="0"/>
                </a:cubicBezTo>
                <a:cubicBezTo>
                  <a:pt x="2274494" y="-43846"/>
                  <a:pt x="2476644" y="9656"/>
                  <a:pt x="2681091" y="0"/>
                </a:cubicBezTo>
                <a:cubicBezTo>
                  <a:pt x="2885538" y="-9656"/>
                  <a:pt x="2942999" y="49142"/>
                  <a:pt x="3190720" y="0"/>
                </a:cubicBezTo>
                <a:cubicBezTo>
                  <a:pt x="3438441" y="-49142"/>
                  <a:pt x="3553733" y="13300"/>
                  <a:pt x="3744664" y="0"/>
                </a:cubicBezTo>
                <a:cubicBezTo>
                  <a:pt x="3935595" y="-13300"/>
                  <a:pt x="4122005" y="23859"/>
                  <a:pt x="4431555" y="0"/>
                </a:cubicBezTo>
                <a:cubicBezTo>
                  <a:pt x="4436589" y="179867"/>
                  <a:pt x="4424657" y="262519"/>
                  <a:pt x="4431555" y="447868"/>
                </a:cubicBezTo>
                <a:cubicBezTo>
                  <a:pt x="4438453" y="633217"/>
                  <a:pt x="4412350" y="794176"/>
                  <a:pt x="4431555" y="995263"/>
                </a:cubicBezTo>
                <a:cubicBezTo>
                  <a:pt x="4450760" y="1196350"/>
                  <a:pt x="4425100" y="1275898"/>
                  <a:pt x="4431555" y="1517776"/>
                </a:cubicBezTo>
                <a:cubicBezTo>
                  <a:pt x="4438010" y="1759654"/>
                  <a:pt x="4386152" y="1770187"/>
                  <a:pt x="4431555" y="2015408"/>
                </a:cubicBezTo>
                <a:cubicBezTo>
                  <a:pt x="4476958" y="2260629"/>
                  <a:pt x="4376544" y="2306685"/>
                  <a:pt x="4431555" y="2488158"/>
                </a:cubicBezTo>
                <a:cubicBezTo>
                  <a:pt x="4231071" y="2515410"/>
                  <a:pt x="4171334" y="2476659"/>
                  <a:pt x="3921926" y="2488158"/>
                </a:cubicBezTo>
                <a:cubicBezTo>
                  <a:pt x="3672518" y="2499657"/>
                  <a:pt x="3669771" y="2452999"/>
                  <a:pt x="3456613" y="2488158"/>
                </a:cubicBezTo>
                <a:cubicBezTo>
                  <a:pt x="3243455" y="2523317"/>
                  <a:pt x="2981213" y="2444121"/>
                  <a:pt x="2858353" y="2488158"/>
                </a:cubicBezTo>
                <a:cubicBezTo>
                  <a:pt x="2735493" y="2532195"/>
                  <a:pt x="2534491" y="2475577"/>
                  <a:pt x="2393040" y="2488158"/>
                </a:cubicBezTo>
                <a:cubicBezTo>
                  <a:pt x="2251589" y="2500739"/>
                  <a:pt x="2058613" y="2471322"/>
                  <a:pt x="1972042" y="2488158"/>
                </a:cubicBezTo>
                <a:cubicBezTo>
                  <a:pt x="1885471" y="2504994"/>
                  <a:pt x="1666523" y="2467413"/>
                  <a:pt x="1551044" y="2488158"/>
                </a:cubicBezTo>
                <a:cubicBezTo>
                  <a:pt x="1435565" y="2508903"/>
                  <a:pt x="1282740" y="2461541"/>
                  <a:pt x="1085731" y="2488158"/>
                </a:cubicBezTo>
                <a:cubicBezTo>
                  <a:pt x="888722" y="2514775"/>
                  <a:pt x="725257" y="2442719"/>
                  <a:pt x="487471" y="2488158"/>
                </a:cubicBezTo>
                <a:cubicBezTo>
                  <a:pt x="249685" y="2533597"/>
                  <a:pt x="164103" y="2452411"/>
                  <a:pt x="0" y="2488158"/>
                </a:cubicBezTo>
                <a:cubicBezTo>
                  <a:pt x="-32540" y="2264883"/>
                  <a:pt x="58288" y="2138366"/>
                  <a:pt x="0" y="1965645"/>
                </a:cubicBezTo>
                <a:cubicBezTo>
                  <a:pt x="-58288" y="1792924"/>
                  <a:pt x="34288" y="1632270"/>
                  <a:pt x="0" y="1468013"/>
                </a:cubicBezTo>
                <a:cubicBezTo>
                  <a:pt x="-34288" y="1303756"/>
                  <a:pt x="50320" y="1252955"/>
                  <a:pt x="0" y="1045026"/>
                </a:cubicBezTo>
                <a:cubicBezTo>
                  <a:pt x="-50320" y="837097"/>
                  <a:pt x="42086" y="675046"/>
                  <a:pt x="0" y="497632"/>
                </a:cubicBezTo>
                <a:cubicBezTo>
                  <a:pt x="-42086" y="320218"/>
                  <a:pt x="17414" y="13963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quality control plan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To ensure that all activities are of high quality.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They will be evaluated by the partners every 3 months with specific questionnaires.</a:t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8" name="Google Shape;328;p6"/>
          <p:cNvSpPr/>
          <p:nvPr/>
        </p:nvSpPr>
        <p:spPr>
          <a:xfrm rot="5400000">
            <a:off x="2570761" y="3056938"/>
            <a:ext cx="658953" cy="55399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2060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9" name="Google Shape;329;p6"/>
          <p:cNvSpPr/>
          <p:nvPr/>
        </p:nvSpPr>
        <p:spPr>
          <a:xfrm>
            <a:off x="396522" y="1188412"/>
            <a:ext cx="5007430" cy="1660831"/>
          </a:xfrm>
          <a:custGeom>
            <a:rect b="b" l="l" r="r" t="t"/>
            <a:pathLst>
              <a:path extrusionOk="0" fill="none" h="1660831" w="5007430">
                <a:moveTo>
                  <a:pt x="0" y="0"/>
                </a:moveTo>
                <a:cubicBezTo>
                  <a:pt x="133179" y="-49806"/>
                  <a:pt x="422840" y="53585"/>
                  <a:pt x="556381" y="0"/>
                </a:cubicBezTo>
                <a:cubicBezTo>
                  <a:pt x="689922" y="-53585"/>
                  <a:pt x="877506" y="31384"/>
                  <a:pt x="1062688" y="0"/>
                </a:cubicBezTo>
                <a:cubicBezTo>
                  <a:pt x="1247870" y="-31384"/>
                  <a:pt x="1354043" y="47882"/>
                  <a:pt x="1568995" y="0"/>
                </a:cubicBezTo>
                <a:cubicBezTo>
                  <a:pt x="1783947" y="-47882"/>
                  <a:pt x="1863038" y="35763"/>
                  <a:pt x="2025227" y="0"/>
                </a:cubicBezTo>
                <a:cubicBezTo>
                  <a:pt x="2187416" y="-35763"/>
                  <a:pt x="2313897" y="3409"/>
                  <a:pt x="2481460" y="0"/>
                </a:cubicBezTo>
                <a:cubicBezTo>
                  <a:pt x="2649023" y="-3409"/>
                  <a:pt x="2836989" y="35903"/>
                  <a:pt x="3037841" y="0"/>
                </a:cubicBezTo>
                <a:cubicBezTo>
                  <a:pt x="3238693" y="-35903"/>
                  <a:pt x="3470121" y="51049"/>
                  <a:pt x="3594222" y="0"/>
                </a:cubicBezTo>
                <a:cubicBezTo>
                  <a:pt x="3718323" y="-51049"/>
                  <a:pt x="4045190" y="49357"/>
                  <a:pt x="4200677" y="0"/>
                </a:cubicBezTo>
                <a:cubicBezTo>
                  <a:pt x="4356165" y="-49357"/>
                  <a:pt x="4816297" y="57749"/>
                  <a:pt x="5007430" y="0"/>
                </a:cubicBezTo>
                <a:cubicBezTo>
                  <a:pt x="5070481" y="123011"/>
                  <a:pt x="5006268" y="383421"/>
                  <a:pt x="5007430" y="553610"/>
                </a:cubicBezTo>
                <a:cubicBezTo>
                  <a:pt x="5008592" y="723799"/>
                  <a:pt x="4955671" y="874130"/>
                  <a:pt x="5007430" y="1074004"/>
                </a:cubicBezTo>
                <a:cubicBezTo>
                  <a:pt x="5059189" y="1273878"/>
                  <a:pt x="4975384" y="1415213"/>
                  <a:pt x="5007430" y="1660831"/>
                </a:cubicBezTo>
                <a:cubicBezTo>
                  <a:pt x="4859104" y="1688196"/>
                  <a:pt x="4749920" y="1637202"/>
                  <a:pt x="4551197" y="1660831"/>
                </a:cubicBezTo>
                <a:cubicBezTo>
                  <a:pt x="4352474" y="1684460"/>
                  <a:pt x="4188948" y="1617674"/>
                  <a:pt x="4044891" y="1660831"/>
                </a:cubicBezTo>
                <a:cubicBezTo>
                  <a:pt x="3900834" y="1703988"/>
                  <a:pt x="3634618" y="1609408"/>
                  <a:pt x="3438435" y="1660831"/>
                </a:cubicBezTo>
                <a:cubicBezTo>
                  <a:pt x="3242252" y="1712254"/>
                  <a:pt x="3042391" y="1619429"/>
                  <a:pt x="2831980" y="1660831"/>
                </a:cubicBezTo>
                <a:cubicBezTo>
                  <a:pt x="2621570" y="1702233"/>
                  <a:pt x="2488473" y="1604288"/>
                  <a:pt x="2325673" y="1660831"/>
                </a:cubicBezTo>
                <a:cubicBezTo>
                  <a:pt x="2162873" y="1717374"/>
                  <a:pt x="1958303" y="1608993"/>
                  <a:pt x="1769292" y="1660831"/>
                </a:cubicBezTo>
                <a:cubicBezTo>
                  <a:pt x="1580281" y="1712669"/>
                  <a:pt x="1432061" y="1631717"/>
                  <a:pt x="1313059" y="1660831"/>
                </a:cubicBezTo>
                <a:cubicBezTo>
                  <a:pt x="1194057" y="1689945"/>
                  <a:pt x="1041445" y="1642308"/>
                  <a:pt x="806753" y="1660831"/>
                </a:cubicBezTo>
                <a:cubicBezTo>
                  <a:pt x="572061" y="1679354"/>
                  <a:pt x="278287" y="1631380"/>
                  <a:pt x="0" y="1660831"/>
                </a:cubicBezTo>
                <a:cubicBezTo>
                  <a:pt x="-20775" y="1447761"/>
                  <a:pt x="19700" y="1360194"/>
                  <a:pt x="0" y="1107221"/>
                </a:cubicBezTo>
                <a:cubicBezTo>
                  <a:pt x="-19700" y="854248"/>
                  <a:pt x="14025" y="780993"/>
                  <a:pt x="0" y="603435"/>
                </a:cubicBezTo>
                <a:cubicBezTo>
                  <a:pt x="-14025" y="425877"/>
                  <a:pt x="28181" y="172561"/>
                  <a:pt x="0" y="0"/>
                </a:cubicBezTo>
                <a:close/>
              </a:path>
              <a:path extrusionOk="0" h="1660831" w="500743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20877" y="230936"/>
                  <a:pt x="4988914" y="357064"/>
                  <a:pt x="5007430" y="537002"/>
                </a:cubicBezTo>
                <a:cubicBezTo>
                  <a:pt x="5025946" y="716940"/>
                  <a:pt x="4950162" y="876803"/>
                  <a:pt x="5007430" y="1090612"/>
                </a:cubicBezTo>
                <a:cubicBezTo>
                  <a:pt x="5064698" y="1304421"/>
                  <a:pt x="4948065" y="1381919"/>
                  <a:pt x="5007430" y="1660831"/>
                </a:cubicBezTo>
                <a:cubicBezTo>
                  <a:pt x="4893183" y="1678190"/>
                  <a:pt x="4779839" y="1646883"/>
                  <a:pt x="4601272" y="1660831"/>
                </a:cubicBezTo>
                <a:cubicBezTo>
                  <a:pt x="4422705" y="1674779"/>
                  <a:pt x="4274591" y="1611416"/>
                  <a:pt x="4145039" y="1660831"/>
                </a:cubicBezTo>
                <a:cubicBezTo>
                  <a:pt x="4015487" y="1710246"/>
                  <a:pt x="3794935" y="1616573"/>
                  <a:pt x="3488510" y="1660831"/>
                </a:cubicBezTo>
                <a:cubicBezTo>
                  <a:pt x="3182085" y="1705089"/>
                  <a:pt x="3106974" y="1639677"/>
                  <a:pt x="2882054" y="1660831"/>
                </a:cubicBezTo>
                <a:cubicBezTo>
                  <a:pt x="2657134" y="1681985"/>
                  <a:pt x="2423249" y="1618971"/>
                  <a:pt x="2225524" y="1660831"/>
                </a:cubicBezTo>
                <a:cubicBezTo>
                  <a:pt x="2027799" y="1702691"/>
                  <a:pt x="1938926" y="1650490"/>
                  <a:pt x="1769292" y="1660831"/>
                </a:cubicBezTo>
                <a:cubicBezTo>
                  <a:pt x="1599658" y="1671172"/>
                  <a:pt x="1300794" y="1630619"/>
                  <a:pt x="1162837" y="1660831"/>
                </a:cubicBezTo>
                <a:cubicBezTo>
                  <a:pt x="1024880" y="1691043"/>
                  <a:pt x="690934" y="1600401"/>
                  <a:pt x="506307" y="1660831"/>
                </a:cubicBezTo>
                <a:cubicBezTo>
                  <a:pt x="321680" y="1721261"/>
                  <a:pt x="156895" y="1615418"/>
                  <a:pt x="0" y="1660831"/>
                </a:cubicBezTo>
                <a:cubicBezTo>
                  <a:pt x="-12604" y="1426724"/>
                  <a:pt x="12282" y="1371295"/>
                  <a:pt x="0" y="1140437"/>
                </a:cubicBezTo>
                <a:cubicBezTo>
                  <a:pt x="-12282" y="909579"/>
                  <a:pt x="15405" y="739986"/>
                  <a:pt x="0" y="620044"/>
                </a:cubicBezTo>
                <a:cubicBezTo>
                  <a:pt x="-15405" y="500102"/>
                  <a:pt x="63554" y="14218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Un plan de gestion de projet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suivre chaque activité afin qu’elles soient réalisées correctement et dans les temps.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0" name="Google Shape;330;p6"/>
          <p:cNvSpPr/>
          <p:nvPr/>
        </p:nvSpPr>
        <p:spPr>
          <a:xfrm rot="5400000">
            <a:off x="9476929" y="3180562"/>
            <a:ext cx="737664" cy="55399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1" name="Google Shape;331;p6"/>
          <p:cNvSpPr/>
          <p:nvPr/>
        </p:nvSpPr>
        <p:spPr>
          <a:xfrm>
            <a:off x="396524" y="3760246"/>
            <a:ext cx="5007429" cy="2836501"/>
          </a:xfrm>
          <a:custGeom>
            <a:rect b="b" l="l" r="r" t="t"/>
            <a:pathLst>
              <a:path extrusionOk="0" fill="none" h="2836501" w="5007429">
                <a:moveTo>
                  <a:pt x="0" y="0"/>
                </a:moveTo>
                <a:cubicBezTo>
                  <a:pt x="124537" y="-631"/>
                  <a:pt x="344392" y="59003"/>
                  <a:pt x="606455" y="0"/>
                </a:cubicBezTo>
                <a:cubicBezTo>
                  <a:pt x="868518" y="-59003"/>
                  <a:pt x="895125" y="3409"/>
                  <a:pt x="1062688" y="0"/>
                </a:cubicBezTo>
                <a:cubicBezTo>
                  <a:pt x="1230251" y="-3409"/>
                  <a:pt x="1418217" y="35903"/>
                  <a:pt x="1619069" y="0"/>
                </a:cubicBezTo>
                <a:cubicBezTo>
                  <a:pt x="1819921" y="-35903"/>
                  <a:pt x="2051349" y="51049"/>
                  <a:pt x="2175450" y="0"/>
                </a:cubicBezTo>
                <a:cubicBezTo>
                  <a:pt x="2299551" y="-51049"/>
                  <a:pt x="2626418" y="49357"/>
                  <a:pt x="2781905" y="0"/>
                </a:cubicBezTo>
                <a:cubicBezTo>
                  <a:pt x="2937393" y="-49357"/>
                  <a:pt x="3105970" y="38802"/>
                  <a:pt x="3238137" y="0"/>
                </a:cubicBezTo>
                <a:cubicBezTo>
                  <a:pt x="3370304" y="-38802"/>
                  <a:pt x="3607571" y="3356"/>
                  <a:pt x="3794518" y="0"/>
                </a:cubicBezTo>
                <a:cubicBezTo>
                  <a:pt x="3981465" y="-3356"/>
                  <a:pt x="4036967" y="33932"/>
                  <a:pt x="4200677" y="0"/>
                </a:cubicBezTo>
                <a:cubicBezTo>
                  <a:pt x="4364387" y="-33932"/>
                  <a:pt x="4680110" y="21696"/>
                  <a:pt x="5007429" y="0"/>
                </a:cubicBezTo>
                <a:cubicBezTo>
                  <a:pt x="5055042" y="180035"/>
                  <a:pt x="4997397" y="326681"/>
                  <a:pt x="5007429" y="538935"/>
                </a:cubicBezTo>
                <a:cubicBezTo>
                  <a:pt x="5017461" y="751190"/>
                  <a:pt x="4987440" y="834763"/>
                  <a:pt x="5007429" y="1021140"/>
                </a:cubicBezTo>
                <a:cubicBezTo>
                  <a:pt x="5027418" y="1207517"/>
                  <a:pt x="4967673" y="1459789"/>
                  <a:pt x="5007429" y="1588441"/>
                </a:cubicBezTo>
                <a:cubicBezTo>
                  <a:pt x="5047185" y="1717093"/>
                  <a:pt x="4990553" y="2036338"/>
                  <a:pt x="5007429" y="2155741"/>
                </a:cubicBezTo>
                <a:cubicBezTo>
                  <a:pt x="5024305" y="2275144"/>
                  <a:pt x="4956680" y="2663784"/>
                  <a:pt x="5007429" y="2836501"/>
                </a:cubicBezTo>
                <a:cubicBezTo>
                  <a:pt x="4809085" y="2861976"/>
                  <a:pt x="4682448" y="2812779"/>
                  <a:pt x="4400974" y="2836501"/>
                </a:cubicBezTo>
                <a:cubicBezTo>
                  <a:pt x="4119501" y="2860223"/>
                  <a:pt x="4063743" y="2807387"/>
                  <a:pt x="3944741" y="2836501"/>
                </a:cubicBezTo>
                <a:cubicBezTo>
                  <a:pt x="3825739" y="2865615"/>
                  <a:pt x="3673127" y="2817978"/>
                  <a:pt x="3438435" y="2836501"/>
                </a:cubicBezTo>
                <a:cubicBezTo>
                  <a:pt x="3203743" y="2855024"/>
                  <a:pt x="3097368" y="2801751"/>
                  <a:pt x="2982202" y="2836501"/>
                </a:cubicBezTo>
                <a:cubicBezTo>
                  <a:pt x="2867036" y="2871251"/>
                  <a:pt x="2634882" y="2772972"/>
                  <a:pt x="2425821" y="2836501"/>
                </a:cubicBezTo>
                <a:cubicBezTo>
                  <a:pt x="2216760" y="2900030"/>
                  <a:pt x="2117271" y="2819030"/>
                  <a:pt x="1919514" y="2836501"/>
                </a:cubicBezTo>
                <a:cubicBezTo>
                  <a:pt x="1721757" y="2853972"/>
                  <a:pt x="1552337" y="2820688"/>
                  <a:pt x="1262985" y="2836501"/>
                </a:cubicBezTo>
                <a:cubicBezTo>
                  <a:pt x="973633" y="2852314"/>
                  <a:pt x="928461" y="2796909"/>
                  <a:pt x="806752" y="2836501"/>
                </a:cubicBezTo>
                <a:cubicBezTo>
                  <a:pt x="685043" y="2876093"/>
                  <a:pt x="176901" y="2740563"/>
                  <a:pt x="0" y="2836501"/>
                </a:cubicBezTo>
                <a:cubicBezTo>
                  <a:pt x="-53271" y="2735610"/>
                  <a:pt x="13319" y="2500063"/>
                  <a:pt x="0" y="2354296"/>
                </a:cubicBezTo>
                <a:cubicBezTo>
                  <a:pt x="-13319" y="2208529"/>
                  <a:pt x="7244" y="2111802"/>
                  <a:pt x="0" y="1872091"/>
                </a:cubicBezTo>
                <a:cubicBezTo>
                  <a:pt x="-7244" y="1632380"/>
                  <a:pt x="39708" y="1464428"/>
                  <a:pt x="0" y="1361520"/>
                </a:cubicBezTo>
                <a:cubicBezTo>
                  <a:pt x="-39708" y="1258612"/>
                  <a:pt x="51765" y="1037853"/>
                  <a:pt x="0" y="850950"/>
                </a:cubicBezTo>
                <a:cubicBezTo>
                  <a:pt x="-51765" y="664047"/>
                  <a:pt x="26248" y="314175"/>
                  <a:pt x="0" y="0"/>
                </a:cubicBezTo>
                <a:close/>
              </a:path>
              <a:path extrusionOk="0" h="2836501" w="5007429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4733" y="31903"/>
                  <a:pt x="2987766" y="0"/>
                </a:cubicBezTo>
                <a:cubicBezTo>
                  <a:pt x="3200799" y="-31903"/>
                  <a:pt x="3253886" y="4653"/>
                  <a:pt x="3443998" y="0"/>
                </a:cubicBezTo>
                <a:cubicBezTo>
                  <a:pt x="3634110" y="-4653"/>
                  <a:pt x="3708718" y="71"/>
                  <a:pt x="3850157" y="0"/>
                </a:cubicBezTo>
                <a:cubicBezTo>
                  <a:pt x="3991596" y="-71"/>
                  <a:pt x="4276684" y="34207"/>
                  <a:pt x="4506686" y="0"/>
                </a:cubicBezTo>
                <a:cubicBezTo>
                  <a:pt x="4736688" y="-34207"/>
                  <a:pt x="4879475" y="2899"/>
                  <a:pt x="5007429" y="0"/>
                </a:cubicBezTo>
                <a:cubicBezTo>
                  <a:pt x="5040641" y="199455"/>
                  <a:pt x="4943595" y="416869"/>
                  <a:pt x="5007429" y="538935"/>
                </a:cubicBezTo>
                <a:cubicBezTo>
                  <a:pt x="5071263" y="661001"/>
                  <a:pt x="5003161" y="876442"/>
                  <a:pt x="5007429" y="1106235"/>
                </a:cubicBezTo>
                <a:cubicBezTo>
                  <a:pt x="5011697" y="1336028"/>
                  <a:pt x="5004482" y="1375058"/>
                  <a:pt x="5007429" y="1616806"/>
                </a:cubicBezTo>
                <a:cubicBezTo>
                  <a:pt x="5010376" y="1858554"/>
                  <a:pt x="5004596" y="1929998"/>
                  <a:pt x="5007429" y="2099011"/>
                </a:cubicBezTo>
                <a:cubicBezTo>
                  <a:pt x="5010262" y="2268024"/>
                  <a:pt x="4920099" y="2477606"/>
                  <a:pt x="5007429" y="2836501"/>
                </a:cubicBezTo>
                <a:cubicBezTo>
                  <a:pt x="4706065" y="2896458"/>
                  <a:pt x="4604281" y="2774652"/>
                  <a:pt x="4400974" y="2836501"/>
                </a:cubicBezTo>
                <a:cubicBezTo>
                  <a:pt x="4197667" y="2898350"/>
                  <a:pt x="4019438" y="2815347"/>
                  <a:pt x="3794518" y="2836501"/>
                </a:cubicBezTo>
                <a:cubicBezTo>
                  <a:pt x="3569598" y="2857655"/>
                  <a:pt x="3330123" y="2791469"/>
                  <a:pt x="3137989" y="2836501"/>
                </a:cubicBezTo>
                <a:cubicBezTo>
                  <a:pt x="2945855" y="2881533"/>
                  <a:pt x="2854248" y="2831694"/>
                  <a:pt x="2681756" y="2836501"/>
                </a:cubicBezTo>
                <a:cubicBezTo>
                  <a:pt x="2509264" y="2841308"/>
                  <a:pt x="2213258" y="2806289"/>
                  <a:pt x="2075301" y="2836501"/>
                </a:cubicBezTo>
                <a:cubicBezTo>
                  <a:pt x="1937344" y="2866713"/>
                  <a:pt x="1603248" y="2774389"/>
                  <a:pt x="1418772" y="2836501"/>
                </a:cubicBezTo>
                <a:cubicBezTo>
                  <a:pt x="1234296" y="2898613"/>
                  <a:pt x="1012325" y="2802716"/>
                  <a:pt x="812316" y="2836501"/>
                </a:cubicBezTo>
                <a:cubicBezTo>
                  <a:pt x="612307" y="2870286"/>
                  <a:pt x="274973" y="2743957"/>
                  <a:pt x="0" y="2836501"/>
                </a:cubicBezTo>
                <a:cubicBezTo>
                  <a:pt x="-24720" y="2717954"/>
                  <a:pt x="19507" y="2469217"/>
                  <a:pt x="0" y="2354296"/>
                </a:cubicBezTo>
                <a:cubicBezTo>
                  <a:pt x="-19507" y="2239376"/>
                  <a:pt x="7108" y="1933988"/>
                  <a:pt x="0" y="1786996"/>
                </a:cubicBezTo>
                <a:cubicBezTo>
                  <a:pt x="-7108" y="1640004"/>
                  <a:pt x="43811" y="1482159"/>
                  <a:pt x="0" y="1219695"/>
                </a:cubicBezTo>
                <a:cubicBezTo>
                  <a:pt x="-43811" y="957231"/>
                  <a:pt x="20270" y="821666"/>
                  <a:pt x="0" y="595665"/>
                </a:cubicBezTo>
                <a:cubicBezTo>
                  <a:pt x="-20270" y="369664"/>
                  <a:pt x="5593" y="20140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Un plan de contrôle qualité</a:t>
            </a:r>
            <a:b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 du projet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s’assurer que toutes les activités soient de qualité.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Elles seront évaluées par les partenaires tous les 3 mois à partir de questionnaires spécifiques.</a:t>
            </a:r>
            <a:endParaRPr/>
          </a:p>
        </p:txBody>
      </p:sp>
      <p:sp>
        <p:nvSpPr>
          <p:cNvPr id="332" name="Google Shape;332;p6"/>
          <p:cNvSpPr/>
          <p:nvPr/>
        </p:nvSpPr>
        <p:spPr>
          <a:xfrm>
            <a:off x="7640703" y="1286055"/>
            <a:ext cx="4431555" cy="1660145"/>
          </a:xfrm>
          <a:custGeom>
            <a:rect b="b" l="l" r="r" t="t"/>
            <a:pathLst>
              <a:path extrusionOk="0" fill="none" h="1660145" w="4431555">
                <a:moveTo>
                  <a:pt x="0" y="0"/>
                </a:moveTo>
                <a:cubicBezTo>
                  <a:pt x="226002" y="-16741"/>
                  <a:pt x="274204" y="32319"/>
                  <a:pt x="465313" y="0"/>
                </a:cubicBezTo>
                <a:cubicBezTo>
                  <a:pt x="656422" y="-32319"/>
                  <a:pt x="875464" y="32477"/>
                  <a:pt x="1063573" y="0"/>
                </a:cubicBezTo>
                <a:cubicBezTo>
                  <a:pt x="1251682" y="-32477"/>
                  <a:pt x="1324936" y="3051"/>
                  <a:pt x="1484571" y="0"/>
                </a:cubicBezTo>
                <a:cubicBezTo>
                  <a:pt x="1644206" y="-3051"/>
                  <a:pt x="1821439" y="56294"/>
                  <a:pt x="1994200" y="0"/>
                </a:cubicBezTo>
                <a:cubicBezTo>
                  <a:pt x="2166961" y="-56294"/>
                  <a:pt x="2327451" y="11682"/>
                  <a:pt x="2503829" y="0"/>
                </a:cubicBezTo>
                <a:cubicBezTo>
                  <a:pt x="2680207" y="-11682"/>
                  <a:pt x="2856841" y="36875"/>
                  <a:pt x="2969142" y="0"/>
                </a:cubicBezTo>
                <a:cubicBezTo>
                  <a:pt x="3081443" y="-36875"/>
                  <a:pt x="3275747" y="52175"/>
                  <a:pt x="3434455" y="0"/>
                </a:cubicBezTo>
                <a:cubicBezTo>
                  <a:pt x="3593163" y="-52175"/>
                  <a:pt x="4141152" y="64288"/>
                  <a:pt x="4431555" y="0"/>
                </a:cubicBezTo>
                <a:cubicBezTo>
                  <a:pt x="4454369" y="202800"/>
                  <a:pt x="4423775" y="299195"/>
                  <a:pt x="4431555" y="553382"/>
                </a:cubicBezTo>
                <a:cubicBezTo>
                  <a:pt x="4439335" y="807569"/>
                  <a:pt x="4423093" y="857194"/>
                  <a:pt x="4431555" y="1056959"/>
                </a:cubicBezTo>
                <a:cubicBezTo>
                  <a:pt x="4440017" y="1256724"/>
                  <a:pt x="4369887" y="1428172"/>
                  <a:pt x="4431555" y="1660145"/>
                </a:cubicBezTo>
                <a:cubicBezTo>
                  <a:pt x="4264223" y="1669438"/>
                  <a:pt x="4091864" y="1626491"/>
                  <a:pt x="3921926" y="1660145"/>
                </a:cubicBezTo>
                <a:cubicBezTo>
                  <a:pt x="3751988" y="1693799"/>
                  <a:pt x="3591938" y="1626646"/>
                  <a:pt x="3500928" y="1660145"/>
                </a:cubicBezTo>
                <a:cubicBezTo>
                  <a:pt x="3409918" y="1693644"/>
                  <a:pt x="3212952" y="1628840"/>
                  <a:pt x="3035615" y="1660145"/>
                </a:cubicBezTo>
                <a:cubicBezTo>
                  <a:pt x="2858278" y="1691450"/>
                  <a:pt x="2564785" y="1639348"/>
                  <a:pt x="2437355" y="1660145"/>
                </a:cubicBezTo>
                <a:cubicBezTo>
                  <a:pt x="2309925" y="1680942"/>
                  <a:pt x="2152019" y="1607774"/>
                  <a:pt x="1927726" y="1660145"/>
                </a:cubicBezTo>
                <a:cubicBezTo>
                  <a:pt x="1703433" y="1712516"/>
                  <a:pt x="1600360" y="1619620"/>
                  <a:pt x="1329466" y="1660145"/>
                </a:cubicBezTo>
                <a:cubicBezTo>
                  <a:pt x="1058572" y="1700670"/>
                  <a:pt x="902226" y="1647673"/>
                  <a:pt x="731207" y="1660145"/>
                </a:cubicBezTo>
                <a:cubicBezTo>
                  <a:pt x="560188" y="1672617"/>
                  <a:pt x="358274" y="1652346"/>
                  <a:pt x="0" y="1660145"/>
                </a:cubicBezTo>
                <a:cubicBezTo>
                  <a:pt x="-62170" y="1390628"/>
                  <a:pt x="58878" y="1308737"/>
                  <a:pt x="0" y="1106763"/>
                </a:cubicBezTo>
                <a:cubicBezTo>
                  <a:pt x="-58878" y="904789"/>
                  <a:pt x="22649" y="690916"/>
                  <a:pt x="0" y="586585"/>
                </a:cubicBezTo>
                <a:cubicBezTo>
                  <a:pt x="-22649" y="482254"/>
                  <a:pt x="49506" y="172218"/>
                  <a:pt x="0" y="0"/>
                </a:cubicBezTo>
                <a:close/>
              </a:path>
              <a:path extrusionOk="0" h="1660145" w="4431555">
                <a:moveTo>
                  <a:pt x="0" y="0"/>
                </a:moveTo>
                <a:cubicBezTo>
                  <a:pt x="165740" y="-3001"/>
                  <a:pt x="336409" y="14924"/>
                  <a:pt x="509629" y="0"/>
                </a:cubicBezTo>
                <a:cubicBezTo>
                  <a:pt x="682849" y="-14924"/>
                  <a:pt x="802590" y="35160"/>
                  <a:pt x="1063573" y="0"/>
                </a:cubicBezTo>
                <a:cubicBezTo>
                  <a:pt x="1324556" y="-35160"/>
                  <a:pt x="1304643" y="30705"/>
                  <a:pt x="1484571" y="0"/>
                </a:cubicBezTo>
                <a:cubicBezTo>
                  <a:pt x="1664499" y="-30705"/>
                  <a:pt x="1819938" y="10380"/>
                  <a:pt x="2038515" y="0"/>
                </a:cubicBezTo>
                <a:cubicBezTo>
                  <a:pt x="2257092" y="-10380"/>
                  <a:pt x="2357242" y="21124"/>
                  <a:pt x="2459513" y="0"/>
                </a:cubicBezTo>
                <a:cubicBezTo>
                  <a:pt x="2561784" y="-21124"/>
                  <a:pt x="2807175" y="49700"/>
                  <a:pt x="3013457" y="0"/>
                </a:cubicBezTo>
                <a:cubicBezTo>
                  <a:pt x="3219739" y="-49700"/>
                  <a:pt x="3367306" y="8595"/>
                  <a:pt x="3478771" y="0"/>
                </a:cubicBezTo>
                <a:cubicBezTo>
                  <a:pt x="3590236" y="-8595"/>
                  <a:pt x="3785157" y="15017"/>
                  <a:pt x="3899768" y="0"/>
                </a:cubicBezTo>
                <a:cubicBezTo>
                  <a:pt x="4014379" y="-15017"/>
                  <a:pt x="4310992" y="26507"/>
                  <a:pt x="4431555" y="0"/>
                </a:cubicBezTo>
                <a:cubicBezTo>
                  <a:pt x="4493564" y="184798"/>
                  <a:pt x="4421140" y="390801"/>
                  <a:pt x="4431555" y="553382"/>
                </a:cubicBezTo>
                <a:cubicBezTo>
                  <a:pt x="4441970" y="715963"/>
                  <a:pt x="4384513" y="837863"/>
                  <a:pt x="4431555" y="1073560"/>
                </a:cubicBezTo>
                <a:cubicBezTo>
                  <a:pt x="4478597" y="1309257"/>
                  <a:pt x="4365258" y="1388881"/>
                  <a:pt x="4431555" y="1660145"/>
                </a:cubicBezTo>
                <a:cubicBezTo>
                  <a:pt x="4300618" y="1703246"/>
                  <a:pt x="4076279" y="1638943"/>
                  <a:pt x="3966242" y="1660145"/>
                </a:cubicBezTo>
                <a:cubicBezTo>
                  <a:pt x="3856205" y="1681347"/>
                  <a:pt x="3619651" y="1654376"/>
                  <a:pt x="3412297" y="1660145"/>
                </a:cubicBezTo>
                <a:cubicBezTo>
                  <a:pt x="3204944" y="1665914"/>
                  <a:pt x="3113374" y="1659075"/>
                  <a:pt x="2946984" y="1660145"/>
                </a:cubicBezTo>
                <a:cubicBezTo>
                  <a:pt x="2780594" y="1661215"/>
                  <a:pt x="2547085" y="1604400"/>
                  <a:pt x="2304409" y="1660145"/>
                </a:cubicBezTo>
                <a:cubicBezTo>
                  <a:pt x="2061733" y="1715890"/>
                  <a:pt x="1991617" y="1647957"/>
                  <a:pt x="1706149" y="1660145"/>
                </a:cubicBezTo>
                <a:cubicBezTo>
                  <a:pt x="1420681" y="1672333"/>
                  <a:pt x="1313687" y="1622413"/>
                  <a:pt x="1063573" y="1660145"/>
                </a:cubicBezTo>
                <a:cubicBezTo>
                  <a:pt x="813459" y="1697877"/>
                  <a:pt x="759464" y="1653886"/>
                  <a:pt x="598260" y="1660145"/>
                </a:cubicBezTo>
                <a:cubicBezTo>
                  <a:pt x="437056" y="1666404"/>
                  <a:pt x="270505" y="1592879"/>
                  <a:pt x="0" y="1660145"/>
                </a:cubicBezTo>
                <a:cubicBezTo>
                  <a:pt x="-63724" y="1466030"/>
                  <a:pt x="26083" y="1244665"/>
                  <a:pt x="0" y="1073560"/>
                </a:cubicBezTo>
                <a:cubicBezTo>
                  <a:pt x="-26083" y="902455"/>
                  <a:pt x="15216" y="726923"/>
                  <a:pt x="0" y="569983"/>
                </a:cubicBezTo>
                <a:cubicBezTo>
                  <a:pt x="-15216" y="413043"/>
                  <a:pt x="7735" y="21192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plan management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To monitor each activity to ensure that it is carried out correctly and on time.</a:t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3" name="Google Shape;333;p6"/>
          <p:cNvSpPr txBox="1"/>
          <p:nvPr/>
        </p:nvSpPr>
        <p:spPr>
          <a:xfrm>
            <a:off x="396522" y="140643"/>
            <a:ext cx="5187849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réussir ce projet nous nous doterons d’outils de gestion : </a:t>
            </a:r>
            <a:endParaRPr/>
          </a:p>
        </p:txBody>
      </p:sp>
      <p:sp>
        <p:nvSpPr>
          <p:cNvPr id="334" name="Google Shape;334;p6"/>
          <p:cNvSpPr txBox="1"/>
          <p:nvPr/>
        </p:nvSpPr>
        <p:spPr>
          <a:xfrm>
            <a:off x="7178147" y="131228"/>
            <a:ext cx="5083628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To make this project a success, we will create management tools :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7"/>
          <p:cNvSpPr txBox="1"/>
          <p:nvPr/>
        </p:nvSpPr>
        <p:spPr>
          <a:xfrm>
            <a:off x="396522" y="140643"/>
            <a:ext cx="5187849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réussir ce projet nous nous doterons d’outils de gestion : </a:t>
            </a:r>
            <a:endParaRPr/>
          </a:p>
        </p:txBody>
      </p:sp>
      <p:sp>
        <p:nvSpPr>
          <p:cNvPr id="340" name="Google Shape;340;p7"/>
          <p:cNvSpPr/>
          <p:nvPr/>
        </p:nvSpPr>
        <p:spPr>
          <a:xfrm>
            <a:off x="7640703" y="3618728"/>
            <a:ext cx="4431555" cy="3021558"/>
          </a:xfrm>
          <a:custGeom>
            <a:rect b="b" l="l" r="r" t="t"/>
            <a:pathLst>
              <a:path extrusionOk="0" fill="none" h="3021558" w="4431555">
                <a:moveTo>
                  <a:pt x="0" y="0"/>
                </a:moveTo>
                <a:cubicBezTo>
                  <a:pt x="179599" y="-25324"/>
                  <a:pt x="299170" y="33048"/>
                  <a:pt x="465313" y="0"/>
                </a:cubicBezTo>
                <a:cubicBezTo>
                  <a:pt x="631456" y="-33048"/>
                  <a:pt x="933059" y="37972"/>
                  <a:pt x="1063573" y="0"/>
                </a:cubicBezTo>
                <a:cubicBezTo>
                  <a:pt x="1194087" y="-37972"/>
                  <a:pt x="1390011" y="14549"/>
                  <a:pt x="1484571" y="0"/>
                </a:cubicBezTo>
                <a:cubicBezTo>
                  <a:pt x="1579131" y="-14549"/>
                  <a:pt x="1857897" y="14620"/>
                  <a:pt x="2038515" y="0"/>
                </a:cubicBezTo>
                <a:cubicBezTo>
                  <a:pt x="2219133" y="-14620"/>
                  <a:pt x="2400670" y="41737"/>
                  <a:pt x="2592460" y="0"/>
                </a:cubicBezTo>
                <a:cubicBezTo>
                  <a:pt x="2784251" y="-41737"/>
                  <a:pt x="2993668" y="759"/>
                  <a:pt x="3102089" y="0"/>
                </a:cubicBezTo>
                <a:cubicBezTo>
                  <a:pt x="3210510" y="-759"/>
                  <a:pt x="3456736" y="41221"/>
                  <a:pt x="3567402" y="0"/>
                </a:cubicBezTo>
                <a:cubicBezTo>
                  <a:pt x="3678068" y="-41221"/>
                  <a:pt x="4019630" y="12051"/>
                  <a:pt x="4431555" y="0"/>
                </a:cubicBezTo>
                <a:cubicBezTo>
                  <a:pt x="4479022" y="102895"/>
                  <a:pt x="4404042" y="255694"/>
                  <a:pt x="4431555" y="412946"/>
                </a:cubicBezTo>
                <a:cubicBezTo>
                  <a:pt x="4459068" y="570198"/>
                  <a:pt x="4410926" y="732340"/>
                  <a:pt x="4431555" y="976970"/>
                </a:cubicBezTo>
                <a:cubicBezTo>
                  <a:pt x="4452184" y="1221600"/>
                  <a:pt x="4428049" y="1402766"/>
                  <a:pt x="4431555" y="1510779"/>
                </a:cubicBezTo>
                <a:cubicBezTo>
                  <a:pt x="4435061" y="1618792"/>
                  <a:pt x="4414409" y="1886397"/>
                  <a:pt x="4431555" y="2014372"/>
                </a:cubicBezTo>
                <a:cubicBezTo>
                  <a:pt x="4448701" y="2142347"/>
                  <a:pt x="4381679" y="2236114"/>
                  <a:pt x="4431555" y="2457534"/>
                </a:cubicBezTo>
                <a:cubicBezTo>
                  <a:pt x="4481431" y="2678954"/>
                  <a:pt x="4400299" y="2785002"/>
                  <a:pt x="4431555" y="3021558"/>
                </a:cubicBezTo>
                <a:cubicBezTo>
                  <a:pt x="4308442" y="3058688"/>
                  <a:pt x="4102472" y="3002427"/>
                  <a:pt x="4010557" y="3021558"/>
                </a:cubicBezTo>
                <a:cubicBezTo>
                  <a:pt x="3918642" y="3040689"/>
                  <a:pt x="3610571" y="2990886"/>
                  <a:pt x="3456613" y="3021558"/>
                </a:cubicBezTo>
                <a:cubicBezTo>
                  <a:pt x="3302655" y="3052230"/>
                  <a:pt x="3218473" y="2988186"/>
                  <a:pt x="2991300" y="3021558"/>
                </a:cubicBezTo>
                <a:cubicBezTo>
                  <a:pt x="2764127" y="3054930"/>
                  <a:pt x="2668296" y="2989082"/>
                  <a:pt x="2570302" y="3021558"/>
                </a:cubicBezTo>
                <a:cubicBezTo>
                  <a:pt x="2472308" y="3054034"/>
                  <a:pt x="2119759" y="3004367"/>
                  <a:pt x="1972042" y="3021558"/>
                </a:cubicBezTo>
                <a:cubicBezTo>
                  <a:pt x="1824325" y="3038749"/>
                  <a:pt x="1590468" y="2996580"/>
                  <a:pt x="1373782" y="3021558"/>
                </a:cubicBezTo>
                <a:cubicBezTo>
                  <a:pt x="1157096" y="3046536"/>
                  <a:pt x="1068866" y="2982861"/>
                  <a:pt x="864153" y="3021558"/>
                </a:cubicBezTo>
                <a:cubicBezTo>
                  <a:pt x="659440" y="3060255"/>
                  <a:pt x="202267" y="2975106"/>
                  <a:pt x="0" y="3021558"/>
                </a:cubicBezTo>
                <a:cubicBezTo>
                  <a:pt x="-6196" y="2900414"/>
                  <a:pt x="24325" y="2753258"/>
                  <a:pt x="0" y="2548181"/>
                </a:cubicBezTo>
                <a:cubicBezTo>
                  <a:pt x="-24325" y="2343104"/>
                  <a:pt x="20391" y="2282698"/>
                  <a:pt x="0" y="2105019"/>
                </a:cubicBezTo>
                <a:cubicBezTo>
                  <a:pt x="-20391" y="1927340"/>
                  <a:pt x="12919" y="1872988"/>
                  <a:pt x="0" y="1692072"/>
                </a:cubicBezTo>
                <a:cubicBezTo>
                  <a:pt x="-12919" y="1511156"/>
                  <a:pt x="2723" y="1474708"/>
                  <a:pt x="0" y="1279126"/>
                </a:cubicBezTo>
                <a:cubicBezTo>
                  <a:pt x="-2723" y="1083544"/>
                  <a:pt x="36741" y="878370"/>
                  <a:pt x="0" y="775533"/>
                </a:cubicBezTo>
                <a:cubicBezTo>
                  <a:pt x="-36741" y="672696"/>
                  <a:pt x="54976" y="309802"/>
                  <a:pt x="0" y="0"/>
                </a:cubicBezTo>
                <a:close/>
              </a:path>
              <a:path extrusionOk="0" h="3021558" w="4431555">
                <a:moveTo>
                  <a:pt x="0" y="0"/>
                </a:moveTo>
                <a:cubicBezTo>
                  <a:pt x="136426" y="-8841"/>
                  <a:pt x="344980" y="31406"/>
                  <a:pt x="509629" y="0"/>
                </a:cubicBezTo>
                <a:cubicBezTo>
                  <a:pt x="674278" y="-31406"/>
                  <a:pt x="973110" y="25582"/>
                  <a:pt x="1152204" y="0"/>
                </a:cubicBezTo>
                <a:cubicBezTo>
                  <a:pt x="1331299" y="-25582"/>
                  <a:pt x="1489698" y="13079"/>
                  <a:pt x="1617518" y="0"/>
                </a:cubicBezTo>
                <a:cubicBezTo>
                  <a:pt x="1745338" y="-13079"/>
                  <a:pt x="1891168" y="43846"/>
                  <a:pt x="2082831" y="0"/>
                </a:cubicBezTo>
                <a:cubicBezTo>
                  <a:pt x="2274494" y="-43846"/>
                  <a:pt x="2476644" y="9656"/>
                  <a:pt x="2681091" y="0"/>
                </a:cubicBezTo>
                <a:cubicBezTo>
                  <a:pt x="2885538" y="-9656"/>
                  <a:pt x="2942999" y="49142"/>
                  <a:pt x="3190720" y="0"/>
                </a:cubicBezTo>
                <a:cubicBezTo>
                  <a:pt x="3438441" y="-49142"/>
                  <a:pt x="3553733" y="13300"/>
                  <a:pt x="3744664" y="0"/>
                </a:cubicBezTo>
                <a:cubicBezTo>
                  <a:pt x="3935595" y="-13300"/>
                  <a:pt x="4122005" y="23859"/>
                  <a:pt x="4431555" y="0"/>
                </a:cubicBezTo>
                <a:cubicBezTo>
                  <a:pt x="4466213" y="136231"/>
                  <a:pt x="4411586" y="271290"/>
                  <a:pt x="4431555" y="443162"/>
                </a:cubicBezTo>
                <a:cubicBezTo>
                  <a:pt x="4451524" y="615034"/>
                  <a:pt x="4377610" y="765523"/>
                  <a:pt x="4431555" y="1007186"/>
                </a:cubicBezTo>
                <a:cubicBezTo>
                  <a:pt x="4485500" y="1248849"/>
                  <a:pt x="4417211" y="1342333"/>
                  <a:pt x="4431555" y="1540995"/>
                </a:cubicBezTo>
                <a:cubicBezTo>
                  <a:pt x="4445899" y="1739657"/>
                  <a:pt x="4390411" y="1888300"/>
                  <a:pt x="4431555" y="2044588"/>
                </a:cubicBezTo>
                <a:cubicBezTo>
                  <a:pt x="4472699" y="2200876"/>
                  <a:pt x="4390782" y="2356709"/>
                  <a:pt x="4431555" y="2457534"/>
                </a:cubicBezTo>
                <a:cubicBezTo>
                  <a:pt x="4472328" y="2558359"/>
                  <a:pt x="4408521" y="2902472"/>
                  <a:pt x="4431555" y="3021558"/>
                </a:cubicBezTo>
                <a:cubicBezTo>
                  <a:pt x="4282035" y="3078888"/>
                  <a:pt x="4014799" y="2980889"/>
                  <a:pt x="3877611" y="3021558"/>
                </a:cubicBezTo>
                <a:cubicBezTo>
                  <a:pt x="3740423" y="3062227"/>
                  <a:pt x="3402211" y="2977521"/>
                  <a:pt x="3279351" y="3021558"/>
                </a:cubicBezTo>
                <a:cubicBezTo>
                  <a:pt x="3156491" y="3065595"/>
                  <a:pt x="2964109" y="3013944"/>
                  <a:pt x="2814037" y="3021558"/>
                </a:cubicBezTo>
                <a:cubicBezTo>
                  <a:pt x="2663965" y="3029172"/>
                  <a:pt x="2598851" y="2999908"/>
                  <a:pt x="2393040" y="3021558"/>
                </a:cubicBezTo>
                <a:cubicBezTo>
                  <a:pt x="2187229" y="3043208"/>
                  <a:pt x="2087521" y="3000813"/>
                  <a:pt x="1972042" y="3021558"/>
                </a:cubicBezTo>
                <a:cubicBezTo>
                  <a:pt x="1856563" y="3042303"/>
                  <a:pt x="1703738" y="2994941"/>
                  <a:pt x="1506729" y="3021558"/>
                </a:cubicBezTo>
                <a:cubicBezTo>
                  <a:pt x="1309720" y="3048175"/>
                  <a:pt x="1146255" y="2976119"/>
                  <a:pt x="908469" y="3021558"/>
                </a:cubicBezTo>
                <a:cubicBezTo>
                  <a:pt x="670683" y="3066997"/>
                  <a:pt x="452820" y="2936058"/>
                  <a:pt x="0" y="3021558"/>
                </a:cubicBezTo>
                <a:cubicBezTo>
                  <a:pt x="-935" y="2856426"/>
                  <a:pt x="8786" y="2750471"/>
                  <a:pt x="0" y="2487749"/>
                </a:cubicBezTo>
                <a:cubicBezTo>
                  <a:pt x="-8786" y="2225027"/>
                  <a:pt x="1397" y="2202295"/>
                  <a:pt x="0" y="1984156"/>
                </a:cubicBezTo>
                <a:cubicBezTo>
                  <a:pt x="-1397" y="1766017"/>
                  <a:pt x="36972" y="1754902"/>
                  <a:pt x="0" y="1571210"/>
                </a:cubicBezTo>
                <a:cubicBezTo>
                  <a:pt x="-36972" y="1387518"/>
                  <a:pt x="6274" y="1126683"/>
                  <a:pt x="0" y="1007186"/>
                </a:cubicBezTo>
                <a:cubicBezTo>
                  <a:pt x="-6274" y="887689"/>
                  <a:pt x="19885" y="701905"/>
                  <a:pt x="0" y="564024"/>
                </a:cubicBezTo>
                <a:cubicBezTo>
                  <a:pt x="-19885" y="426143"/>
                  <a:pt x="6978" y="11507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-creation : logo, website et face book page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-creation newsletters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-writing articles for European platforms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-creation of a table to monitor the communications produced</a:t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1" name="Google Shape;341;p7"/>
          <p:cNvSpPr/>
          <p:nvPr/>
        </p:nvSpPr>
        <p:spPr>
          <a:xfrm rot="5400000">
            <a:off x="2576975" y="3128468"/>
            <a:ext cx="646525" cy="55399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2060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2" name="Google Shape;342;p7"/>
          <p:cNvSpPr/>
          <p:nvPr/>
        </p:nvSpPr>
        <p:spPr>
          <a:xfrm>
            <a:off x="366878" y="1282790"/>
            <a:ext cx="5007430" cy="1660831"/>
          </a:xfrm>
          <a:custGeom>
            <a:rect b="b" l="l" r="r" t="t"/>
            <a:pathLst>
              <a:path extrusionOk="0" fill="none" h="1660831" w="5007430">
                <a:moveTo>
                  <a:pt x="0" y="0"/>
                </a:moveTo>
                <a:cubicBezTo>
                  <a:pt x="133179" y="-49806"/>
                  <a:pt x="422840" y="53585"/>
                  <a:pt x="556381" y="0"/>
                </a:cubicBezTo>
                <a:cubicBezTo>
                  <a:pt x="689922" y="-53585"/>
                  <a:pt x="877506" y="31384"/>
                  <a:pt x="1062688" y="0"/>
                </a:cubicBezTo>
                <a:cubicBezTo>
                  <a:pt x="1247870" y="-31384"/>
                  <a:pt x="1354043" y="47882"/>
                  <a:pt x="1568995" y="0"/>
                </a:cubicBezTo>
                <a:cubicBezTo>
                  <a:pt x="1783947" y="-47882"/>
                  <a:pt x="1863038" y="35763"/>
                  <a:pt x="2025227" y="0"/>
                </a:cubicBezTo>
                <a:cubicBezTo>
                  <a:pt x="2187416" y="-35763"/>
                  <a:pt x="2313897" y="3409"/>
                  <a:pt x="2481460" y="0"/>
                </a:cubicBezTo>
                <a:cubicBezTo>
                  <a:pt x="2649023" y="-3409"/>
                  <a:pt x="2836989" y="35903"/>
                  <a:pt x="3037841" y="0"/>
                </a:cubicBezTo>
                <a:cubicBezTo>
                  <a:pt x="3238693" y="-35903"/>
                  <a:pt x="3470121" y="51049"/>
                  <a:pt x="3594222" y="0"/>
                </a:cubicBezTo>
                <a:cubicBezTo>
                  <a:pt x="3718323" y="-51049"/>
                  <a:pt x="4045190" y="49357"/>
                  <a:pt x="4200677" y="0"/>
                </a:cubicBezTo>
                <a:cubicBezTo>
                  <a:pt x="4356165" y="-49357"/>
                  <a:pt x="4816297" y="57749"/>
                  <a:pt x="5007430" y="0"/>
                </a:cubicBezTo>
                <a:cubicBezTo>
                  <a:pt x="5070481" y="123011"/>
                  <a:pt x="5006268" y="383421"/>
                  <a:pt x="5007430" y="553610"/>
                </a:cubicBezTo>
                <a:cubicBezTo>
                  <a:pt x="5008592" y="723799"/>
                  <a:pt x="4955671" y="874130"/>
                  <a:pt x="5007430" y="1074004"/>
                </a:cubicBezTo>
                <a:cubicBezTo>
                  <a:pt x="5059189" y="1273878"/>
                  <a:pt x="4975384" y="1415213"/>
                  <a:pt x="5007430" y="1660831"/>
                </a:cubicBezTo>
                <a:cubicBezTo>
                  <a:pt x="4859104" y="1688196"/>
                  <a:pt x="4749920" y="1637202"/>
                  <a:pt x="4551197" y="1660831"/>
                </a:cubicBezTo>
                <a:cubicBezTo>
                  <a:pt x="4352474" y="1684460"/>
                  <a:pt x="4188948" y="1617674"/>
                  <a:pt x="4044891" y="1660831"/>
                </a:cubicBezTo>
                <a:cubicBezTo>
                  <a:pt x="3900834" y="1703988"/>
                  <a:pt x="3634618" y="1609408"/>
                  <a:pt x="3438435" y="1660831"/>
                </a:cubicBezTo>
                <a:cubicBezTo>
                  <a:pt x="3242252" y="1712254"/>
                  <a:pt x="3042391" y="1619429"/>
                  <a:pt x="2831980" y="1660831"/>
                </a:cubicBezTo>
                <a:cubicBezTo>
                  <a:pt x="2621570" y="1702233"/>
                  <a:pt x="2488473" y="1604288"/>
                  <a:pt x="2325673" y="1660831"/>
                </a:cubicBezTo>
                <a:cubicBezTo>
                  <a:pt x="2162873" y="1717374"/>
                  <a:pt x="1958303" y="1608993"/>
                  <a:pt x="1769292" y="1660831"/>
                </a:cubicBezTo>
                <a:cubicBezTo>
                  <a:pt x="1580281" y="1712669"/>
                  <a:pt x="1432061" y="1631717"/>
                  <a:pt x="1313059" y="1660831"/>
                </a:cubicBezTo>
                <a:cubicBezTo>
                  <a:pt x="1194057" y="1689945"/>
                  <a:pt x="1041445" y="1642308"/>
                  <a:pt x="806753" y="1660831"/>
                </a:cubicBezTo>
                <a:cubicBezTo>
                  <a:pt x="572061" y="1679354"/>
                  <a:pt x="278287" y="1631380"/>
                  <a:pt x="0" y="1660831"/>
                </a:cubicBezTo>
                <a:cubicBezTo>
                  <a:pt x="-20775" y="1447761"/>
                  <a:pt x="19700" y="1360194"/>
                  <a:pt x="0" y="1107221"/>
                </a:cubicBezTo>
                <a:cubicBezTo>
                  <a:pt x="-19700" y="854248"/>
                  <a:pt x="14025" y="780993"/>
                  <a:pt x="0" y="603435"/>
                </a:cubicBezTo>
                <a:cubicBezTo>
                  <a:pt x="-14025" y="425877"/>
                  <a:pt x="28181" y="172561"/>
                  <a:pt x="0" y="0"/>
                </a:cubicBezTo>
                <a:close/>
              </a:path>
              <a:path extrusionOk="0" h="1660831" w="500743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20877" y="230936"/>
                  <a:pt x="4988914" y="357064"/>
                  <a:pt x="5007430" y="537002"/>
                </a:cubicBezTo>
                <a:cubicBezTo>
                  <a:pt x="5025946" y="716940"/>
                  <a:pt x="4950162" y="876803"/>
                  <a:pt x="5007430" y="1090612"/>
                </a:cubicBezTo>
                <a:cubicBezTo>
                  <a:pt x="5064698" y="1304421"/>
                  <a:pt x="4948065" y="1381919"/>
                  <a:pt x="5007430" y="1660831"/>
                </a:cubicBezTo>
                <a:cubicBezTo>
                  <a:pt x="4893183" y="1678190"/>
                  <a:pt x="4779839" y="1646883"/>
                  <a:pt x="4601272" y="1660831"/>
                </a:cubicBezTo>
                <a:cubicBezTo>
                  <a:pt x="4422705" y="1674779"/>
                  <a:pt x="4274591" y="1611416"/>
                  <a:pt x="4145039" y="1660831"/>
                </a:cubicBezTo>
                <a:cubicBezTo>
                  <a:pt x="4015487" y="1710246"/>
                  <a:pt x="3794935" y="1616573"/>
                  <a:pt x="3488510" y="1660831"/>
                </a:cubicBezTo>
                <a:cubicBezTo>
                  <a:pt x="3182085" y="1705089"/>
                  <a:pt x="3106974" y="1639677"/>
                  <a:pt x="2882054" y="1660831"/>
                </a:cubicBezTo>
                <a:cubicBezTo>
                  <a:pt x="2657134" y="1681985"/>
                  <a:pt x="2423249" y="1618971"/>
                  <a:pt x="2225524" y="1660831"/>
                </a:cubicBezTo>
                <a:cubicBezTo>
                  <a:pt x="2027799" y="1702691"/>
                  <a:pt x="1938926" y="1650490"/>
                  <a:pt x="1769292" y="1660831"/>
                </a:cubicBezTo>
                <a:cubicBezTo>
                  <a:pt x="1599658" y="1671172"/>
                  <a:pt x="1300794" y="1630619"/>
                  <a:pt x="1162837" y="1660831"/>
                </a:cubicBezTo>
                <a:cubicBezTo>
                  <a:pt x="1024880" y="1691043"/>
                  <a:pt x="690934" y="1600401"/>
                  <a:pt x="506307" y="1660831"/>
                </a:cubicBezTo>
                <a:cubicBezTo>
                  <a:pt x="321680" y="1721261"/>
                  <a:pt x="156895" y="1615418"/>
                  <a:pt x="0" y="1660831"/>
                </a:cubicBezTo>
                <a:cubicBezTo>
                  <a:pt x="-12604" y="1426724"/>
                  <a:pt x="12282" y="1371295"/>
                  <a:pt x="0" y="1140437"/>
                </a:cubicBezTo>
                <a:cubicBezTo>
                  <a:pt x="-12282" y="909579"/>
                  <a:pt x="15405" y="739986"/>
                  <a:pt x="0" y="620044"/>
                </a:cubicBezTo>
                <a:cubicBezTo>
                  <a:pt x="-15405" y="500102"/>
                  <a:pt x="63554" y="14218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Un plan de communication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rendre visible le projet.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Pour diffuser et valoriser les résultats.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3" name="Google Shape;343;p7"/>
          <p:cNvSpPr/>
          <p:nvPr/>
        </p:nvSpPr>
        <p:spPr>
          <a:xfrm rot="5400000">
            <a:off x="9396699" y="2910446"/>
            <a:ext cx="646525" cy="55399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4" name="Google Shape;344;p7"/>
          <p:cNvSpPr/>
          <p:nvPr/>
        </p:nvSpPr>
        <p:spPr>
          <a:xfrm>
            <a:off x="396523" y="3819342"/>
            <a:ext cx="5007429" cy="2836501"/>
          </a:xfrm>
          <a:custGeom>
            <a:rect b="b" l="l" r="r" t="t"/>
            <a:pathLst>
              <a:path extrusionOk="0" fill="none" h="2836501" w="5007429">
                <a:moveTo>
                  <a:pt x="0" y="0"/>
                </a:moveTo>
                <a:cubicBezTo>
                  <a:pt x="124537" y="-631"/>
                  <a:pt x="344392" y="59003"/>
                  <a:pt x="606455" y="0"/>
                </a:cubicBezTo>
                <a:cubicBezTo>
                  <a:pt x="868518" y="-59003"/>
                  <a:pt x="895125" y="3409"/>
                  <a:pt x="1062688" y="0"/>
                </a:cubicBezTo>
                <a:cubicBezTo>
                  <a:pt x="1230251" y="-3409"/>
                  <a:pt x="1418217" y="35903"/>
                  <a:pt x="1619069" y="0"/>
                </a:cubicBezTo>
                <a:cubicBezTo>
                  <a:pt x="1819921" y="-35903"/>
                  <a:pt x="2051349" y="51049"/>
                  <a:pt x="2175450" y="0"/>
                </a:cubicBezTo>
                <a:cubicBezTo>
                  <a:pt x="2299551" y="-51049"/>
                  <a:pt x="2626418" y="49357"/>
                  <a:pt x="2781905" y="0"/>
                </a:cubicBezTo>
                <a:cubicBezTo>
                  <a:pt x="2937393" y="-49357"/>
                  <a:pt x="3105970" y="38802"/>
                  <a:pt x="3238137" y="0"/>
                </a:cubicBezTo>
                <a:cubicBezTo>
                  <a:pt x="3370304" y="-38802"/>
                  <a:pt x="3607571" y="3356"/>
                  <a:pt x="3794518" y="0"/>
                </a:cubicBezTo>
                <a:cubicBezTo>
                  <a:pt x="3981465" y="-3356"/>
                  <a:pt x="4036967" y="33932"/>
                  <a:pt x="4200677" y="0"/>
                </a:cubicBezTo>
                <a:cubicBezTo>
                  <a:pt x="4364387" y="-33932"/>
                  <a:pt x="4680110" y="21696"/>
                  <a:pt x="5007429" y="0"/>
                </a:cubicBezTo>
                <a:cubicBezTo>
                  <a:pt x="5055042" y="180035"/>
                  <a:pt x="4997397" y="326681"/>
                  <a:pt x="5007429" y="538935"/>
                </a:cubicBezTo>
                <a:cubicBezTo>
                  <a:pt x="5017461" y="751190"/>
                  <a:pt x="4987440" y="834763"/>
                  <a:pt x="5007429" y="1021140"/>
                </a:cubicBezTo>
                <a:cubicBezTo>
                  <a:pt x="5027418" y="1207517"/>
                  <a:pt x="4967673" y="1459789"/>
                  <a:pt x="5007429" y="1588441"/>
                </a:cubicBezTo>
                <a:cubicBezTo>
                  <a:pt x="5047185" y="1717093"/>
                  <a:pt x="4990553" y="2036338"/>
                  <a:pt x="5007429" y="2155741"/>
                </a:cubicBezTo>
                <a:cubicBezTo>
                  <a:pt x="5024305" y="2275144"/>
                  <a:pt x="4956680" y="2663784"/>
                  <a:pt x="5007429" y="2836501"/>
                </a:cubicBezTo>
                <a:cubicBezTo>
                  <a:pt x="4809085" y="2861976"/>
                  <a:pt x="4682448" y="2812779"/>
                  <a:pt x="4400974" y="2836501"/>
                </a:cubicBezTo>
                <a:cubicBezTo>
                  <a:pt x="4119501" y="2860223"/>
                  <a:pt x="4063743" y="2807387"/>
                  <a:pt x="3944741" y="2836501"/>
                </a:cubicBezTo>
                <a:cubicBezTo>
                  <a:pt x="3825739" y="2865615"/>
                  <a:pt x="3673127" y="2817978"/>
                  <a:pt x="3438435" y="2836501"/>
                </a:cubicBezTo>
                <a:cubicBezTo>
                  <a:pt x="3203743" y="2855024"/>
                  <a:pt x="3097368" y="2801751"/>
                  <a:pt x="2982202" y="2836501"/>
                </a:cubicBezTo>
                <a:cubicBezTo>
                  <a:pt x="2867036" y="2871251"/>
                  <a:pt x="2634882" y="2772972"/>
                  <a:pt x="2425821" y="2836501"/>
                </a:cubicBezTo>
                <a:cubicBezTo>
                  <a:pt x="2216760" y="2900030"/>
                  <a:pt x="2117271" y="2819030"/>
                  <a:pt x="1919514" y="2836501"/>
                </a:cubicBezTo>
                <a:cubicBezTo>
                  <a:pt x="1721757" y="2853972"/>
                  <a:pt x="1552337" y="2820688"/>
                  <a:pt x="1262985" y="2836501"/>
                </a:cubicBezTo>
                <a:cubicBezTo>
                  <a:pt x="973633" y="2852314"/>
                  <a:pt x="928461" y="2796909"/>
                  <a:pt x="806752" y="2836501"/>
                </a:cubicBezTo>
                <a:cubicBezTo>
                  <a:pt x="685043" y="2876093"/>
                  <a:pt x="176901" y="2740563"/>
                  <a:pt x="0" y="2836501"/>
                </a:cubicBezTo>
                <a:cubicBezTo>
                  <a:pt x="-53271" y="2735610"/>
                  <a:pt x="13319" y="2500063"/>
                  <a:pt x="0" y="2354296"/>
                </a:cubicBezTo>
                <a:cubicBezTo>
                  <a:pt x="-13319" y="2208529"/>
                  <a:pt x="7244" y="2111802"/>
                  <a:pt x="0" y="1872091"/>
                </a:cubicBezTo>
                <a:cubicBezTo>
                  <a:pt x="-7244" y="1632380"/>
                  <a:pt x="39708" y="1464428"/>
                  <a:pt x="0" y="1361520"/>
                </a:cubicBezTo>
                <a:cubicBezTo>
                  <a:pt x="-39708" y="1258612"/>
                  <a:pt x="51765" y="1037853"/>
                  <a:pt x="0" y="850950"/>
                </a:cubicBezTo>
                <a:cubicBezTo>
                  <a:pt x="-51765" y="664047"/>
                  <a:pt x="26248" y="314175"/>
                  <a:pt x="0" y="0"/>
                </a:cubicBezTo>
                <a:close/>
              </a:path>
              <a:path extrusionOk="0" h="2836501" w="5007429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4733" y="31903"/>
                  <a:pt x="2987766" y="0"/>
                </a:cubicBezTo>
                <a:cubicBezTo>
                  <a:pt x="3200799" y="-31903"/>
                  <a:pt x="3253886" y="4653"/>
                  <a:pt x="3443998" y="0"/>
                </a:cubicBezTo>
                <a:cubicBezTo>
                  <a:pt x="3634110" y="-4653"/>
                  <a:pt x="3708718" y="71"/>
                  <a:pt x="3850157" y="0"/>
                </a:cubicBezTo>
                <a:cubicBezTo>
                  <a:pt x="3991596" y="-71"/>
                  <a:pt x="4276684" y="34207"/>
                  <a:pt x="4506686" y="0"/>
                </a:cubicBezTo>
                <a:cubicBezTo>
                  <a:pt x="4736688" y="-34207"/>
                  <a:pt x="4879475" y="2899"/>
                  <a:pt x="5007429" y="0"/>
                </a:cubicBezTo>
                <a:cubicBezTo>
                  <a:pt x="5040641" y="199455"/>
                  <a:pt x="4943595" y="416869"/>
                  <a:pt x="5007429" y="538935"/>
                </a:cubicBezTo>
                <a:cubicBezTo>
                  <a:pt x="5071263" y="661001"/>
                  <a:pt x="5003161" y="876442"/>
                  <a:pt x="5007429" y="1106235"/>
                </a:cubicBezTo>
                <a:cubicBezTo>
                  <a:pt x="5011697" y="1336028"/>
                  <a:pt x="5004482" y="1375058"/>
                  <a:pt x="5007429" y="1616806"/>
                </a:cubicBezTo>
                <a:cubicBezTo>
                  <a:pt x="5010376" y="1858554"/>
                  <a:pt x="5004596" y="1929998"/>
                  <a:pt x="5007429" y="2099011"/>
                </a:cubicBezTo>
                <a:cubicBezTo>
                  <a:pt x="5010262" y="2268024"/>
                  <a:pt x="4920099" y="2477606"/>
                  <a:pt x="5007429" y="2836501"/>
                </a:cubicBezTo>
                <a:cubicBezTo>
                  <a:pt x="4706065" y="2896458"/>
                  <a:pt x="4604281" y="2774652"/>
                  <a:pt x="4400974" y="2836501"/>
                </a:cubicBezTo>
                <a:cubicBezTo>
                  <a:pt x="4197667" y="2898350"/>
                  <a:pt x="4019438" y="2815347"/>
                  <a:pt x="3794518" y="2836501"/>
                </a:cubicBezTo>
                <a:cubicBezTo>
                  <a:pt x="3569598" y="2857655"/>
                  <a:pt x="3330123" y="2791469"/>
                  <a:pt x="3137989" y="2836501"/>
                </a:cubicBezTo>
                <a:cubicBezTo>
                  <a:pt x="2945855" y="2881533"/>
                  <a:pt x="2854248" y="2831694"/>
                  <a:pt x="2681756" y="2836501"/>
                </a:cubicBezTo>
                <a:cubicBezTo>
                  <a:pt x="2509264" y="2841308"/>
                  <a:pt x="2213258" y="2806289"/>
                  <a:pt x="2075301" y="2836501"/>
                </a:cubicBezTo>
                <a:cubicBezTo>
                  <a:pt x="1937344" y="2866713"/>
                  <a:pt x="1603248" y="2774389"/>
                  <a:pt x="1418772" y="2836501"/>
                </a:cubicBezTo>
                <a:cubicBezTo>
                  <a:pt x="1234296" y="2898613"/>
                  <a:pt x="1012325" y="2802716"/>
                  <a:pt x="812316" y="2836501"/>
                </a:cubicBezTo>
                <a:cubicBezTo>
                  <a:pt x="612307" y="2870286"/>
                  <a:pt x="274973" y="2743957"/>
                  <a:pt x="0" y="2836501"/>
                </a:cubicBezTo>
                <a:cubicBezTo>
                  <a:pt x="-24720" y="2717954"/>
                  <a:pt x="19507" y="2469217"/>
                  <a:pt x="0" y="2354296"/>
                </a:cubicBezTo>
                <a:cubicBezTo>
                  <a:pt x="-19507" y="2239376"/>
                  <a:pt x="7108" y="1933988"/>
                  <a:pt x="0" y="1786996"/>
                </a:cubicBezTo>
                <a:cubicBezTo>
                  <a:pt x="-7108" y="1640004"/>
                  <a:pt x="43811" y="1482159"/>
                  <a:pt x="0" y="1219695"/>
                </a:cubicBezTo>
                <a:cubicBezTo>
                  <a:pt x="-43811" y="957231"/>
                  <a:pt x="20270" y="821666"/>
                  <a:pt x="0" y="595665"/>
                </a:cubicBezTo>
                <a:cubicBezTo>
                  <a:pt x="-20270" y="369664"/>
                  <a:pt x="5593" y="20140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-création : logo, site web et page face book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-création de lettres d’information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-rédaction d’articles pour les plateformes européennes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-création d’un tableau de suivi des communications réalisées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5" name="Google Shape;345;p7"/>
          <p:cNvSpPr/>
          <p:nvPr/>
        </p:nvSpPr>
        <p:spPr>
          <a:xfrm>
            <a:off x="7649123" y="1150027"/>
            <a:ext cx="4431555" cy="1660145"/>
          </a:xfrm>
          <a:custGeom>
            <a:rect b="b" l="l" r="r" t="t"/>
            <a:pathLst>
              <a:path extrusionOk="0" fill="none" h="1660145" w="4431555">
                <a:moveTo>
                  <a:pt x="0" y="0"/>
                </a:moveTo>
                <a:cubicBezTo>
                  <a:pt x="226002" y="-16741"/>
                  <a:pt x="274204" y="32319"/>
                  <a:pt x="465313" y="0"/>
                </a:cubicBezTo>
                <a:cubicBezTo>
                  <a:pt x="656422" y="-32319"/>
                  <a:pt x="875464" y="32477"/>
                  <a:pt x="1063573" y="0"/>
                </a:cubicBezTo>
                <a:cubicBezTo>
                  <a:pt x="1251682" y="-32477"/>
                  <a:pt x="1324936" y="3051"/>
                  <a:pt x="1484571" y="0"/>
                </a:cubicBezTo>
                <a:cubicBezTo>
                  <a:pt x="1644206" y="-3051"/>
                  <a:pt x="1821439" y="56294"/>
                  <a:pt x="1994200" y="0"/>
                </a:cubicBezTo>
                <a:cubicBezTo>
                  <a:pt x="2166961" y="-56294"/>
                  <a:pt x="2327451" y="11682"/>
                  <a:pt x="2503829" y="0"/>
                </a:cubicBezTo>
                <a:cubicBezTo>
                  <a:pt x="2680207" y="-11682"/>
                  <a:pt x="2856841" y="36875"/>
                  <a:pt x="2969142" y="0"/>
                </a:cubicBezTo>
                <a:cubicBezTo>
                  <a:pt x="3081443" y="-36875"/>
                  <a:pt x="3275747" y="52175"/>
                  <a:pt x="3434455" y="0"/>
                </a:cubicBezTo>
                <a:cubicBezTo>
                  <a:pt x="3593163" y="-52175"/>
                  <a:pt x="4141152" y="64288"/>
                  <a:pt x="4431555" y="0"/>
                </a:cubicBezTo>
                <a:cubicBezTo>
                  <a:pt x="4454369" y="202800"/>
                  <a:pt x="4423775" y="299195"/>
                  <a:pt x="4431555" y="553382"/>
                </a:cubicBezTo>
                <a:cubicBezTo>
                  <a:pt x="4439335" y="807569"/>
                  <a:pt x="4423093" y="857194"/>
                  <a:pt x="4431555" y="1056959"/>
                </a:cubicBezTo>
                <a:cubicBezTo>
                  <a:pt x="4440017" y="1256724"/>
                  <a:pt x="4369887" y="1428172"/>
                  <a:pt x="4431555" y="1660145"/>
                </a:cubicBezTo>
                <a:cubicBezTo>
                  <a:pt x="4264223" y="1669438"/>
                  <a:pt x="4091864" y="1626491"/>
                  <a:pt x="3921926" y="1660145"/>
                </a:cubicBezTo>
                <a:cubicBezTo>
                  <a:pt x="3751988" y="1693799"/>
                  <a:pt x="3591938" y="1626646"/>
                  <a:pt x="3500928" y="1660145"/>
                </a:cubicBezTo>
                <a:cubicBezTo>
                  <a:pt x="3409918" y="1693644"/>
                  <a:pt x="3212952" y="1628840"/>
                  <a:pt x="3035615" y="1660145"/>
                </a:cubicBezTo>
                <a:cubicBezTo>
                  <a:pt x="2858278" y="1691450"/>
                  <a:pt x="2564785" y="1639348"/>
                  <a:pt x="2437355" y="1660145"/>
                </a:cubicBezTo>
                <a:cubicBezTo>
                  <a:pt x="2309925" y="1680942"/>
                  <a:pt x="2152019" y="1607774"/>
                  <a:pt x="1927726" y="1660145"/>
                </a:cubicBezTo>
                <a:cubicBezTo>
                  <a:pt x="1703433" y="1712516"/>
                  <a:pt x="1600360" y="1619620"/>
                  <a:pt x="1329466" y="1660145"/>
                </a:cubicBezTo>
                <a:cubicBezTo>
                  <a:pt x="1058572" y="1700670"/>
                  <a:pt x="902226" y="1647673"/>
                  <a:pt x="731207" y="1660145"/>
                </a:cubicBezTo>
                <a:cubicBezTo>
                  <a:pt x="560188" y="1672617"/>
                  <a:pt x="358274" y="1652346"/>
                  <a:pt x="0" y="1660145"/>
                </a:cubicBezTo>
                <a:cubicBezTo>
                  <a:pt x="-62170" y="1390628"/>
                  <a:pt x="58878" y="1308737"/>
                  <a:pt x="0" y="1106763"/>
                </a:cubicBezTo>
                <a:cubicBezTo>
                  <a:pt x="-58878" y="904789"/>
                  <a:pt x="22649" y="690916"/>
                  <a:pt x="0" y="586585"/>
                </a:cubicBezTo>
                <a:cubicBezTo>
                  <a:pt x="-22649" y="482254"/>
                  <a:pt x="49506" y="172218"/>
                  <a:pt x="0" y="0"/>
                </a:cubicBezTo>
                <a:close/>
              </a:path>
              <a:path extrusionOk="0" h="1660145" w="4431555">
                <a:moveTo>
                  <a:pt x="0" y="0"/>
                </a:moveTo>
                <a:cubicBezTo>
                  <a:pt x="165740" y="-3001"/>
                  <a:pt x="336409" y="14924"/>
                  <a:pt x="509629" y="0"/>
                </a:cubicBezTo>
                <a:cubicBezTo>
                  <a:pt x="682849" y="-14924"/>
                  <a:pt x="802590" y="35160"/>
                  <a:pt x="1063573" y="0"/>
                </a:cubicBezTo>
                <a:cubicBezTo>
                  <a:pt x="1324556" y="-35160"/>
                  <a:pt x="1304643" y="30705"/>
                  <a:pt x="1484571" y="0"/>
                </a:cubicBezTo>
                <a:cubicBezTo>
                  <a:pt x="1664499" y="-30705"/>
                  <a:pt x="1819938" y="10380"/>
                  <a:pt x="2038515" y="0"/>
                </a:cubicBezTo>
                <a:cubicBezTo>
                  <a:pt x="2257092" y="-10380"/>
                  <a:pt x="2357242" y="21124"/>
                  <a:pt x="2459513" y="0"/>
                </a:cubicBezTo>
                <a:cubicBezTo>
                  <a:pt x="2561784" y="-21124"/>
                  <a:pt x="2807175" y="49700"/>
                  <a:pt x="3013457" y="0"/>
                </a:cubicBezTo>
                <a:cubicBezTo>
                  <a:pt x="3219739" y="-49700"/>
                  <a:pt x="3367306" y="8595"/>
                  <a:pt x="3478771" y="0"/>
                </a:cubicBezTo>
                <a:cubicBezTo>
                  <a:pt x="3590236" y="-8595"/>
                  <a:pt x="3785157" y="15017"/>
                  <a:pt x="3899768" y="0"/>
                </a:cubicBezTo>
                <a:cubicBezTo>
                  <a:pt x="4014379" y="-15017"/>
                  <a:pt x="4310992" y="26507"/>
                  <a:pt x="4431555" y="0"/>
                </a:cubicBezTo>
                <a:cubicBezTo>
                  <a:pt x="4493564" y="184798"/>
                  <a:pt x="4421140" y="390801"/>
                  <a:pt x="4431555" y="553382"/>
                </a:cubicBezTo>
                <a:cubicBezTo>
                  <a:pt x="4441970" y="715963"/>
                  <a:pt x="4384513" y="837863"/>
                  <a:pt x="4431555" y="1073560"/>
                </a:cubicBezTo>
                <a:cubicBezTo>
                  <a:pt x="4478597" y="1309257"/>
                  <a:pt x="4365258" y="1388881"/>
                  <a:pt x="4431555" y="1660145"/>
                </a:cubicBezTo>
                <a:cubicBezTo>
                  <a:pt x="4300618" y="1703246"/>
                  <a:pt x="4076279" y="1638943"/>
                  <a:pt x="3966242" y="1660145"/>
                </a:cubicBezTo>
                <a:cubicBezTo>
                  <a:pt x="3856205" y="1681347"/>
                  <a:pt x="3619651" y="1654376"/>
                  <a:pt x="3412297" y="1660145"/>
                </a:cubicBezTo>
                <a:cubicBezTo>
                  <a:pt x="3204944" y="1665914"/>
                  <a:pt x="3113374" y="1659075"/>
                  <a:pt x="2946984" y="1660145"/>
                </a:cubicBezTo>
                <a:cubicBezTo>
                  <a:pt x="2780594" y="1661215"/>
                  <a:pt x="2547085" y="1604400"/>
                  <a:pt x="2304409" y="1660145"/>
                </a:cubicBezTo>
                <a:cubicBezTo>
                  <a:pt x="2061733" y="1715890"/>
                  <a:pt x="1991617" y="1647957"/>
                  <a:pt x="1706149" y="1660145"/>
                </a:cubicBezTo>
                <a:cubicBezTo>
                  <a:pt x="1420681" y="1672333"/>
                  <a:pt x="1313687" y="1622413"/>
                  <a:pt x="1063573" y="1660145"/>
                </a:cubicBezTo>
                <a:cubicBezTo>
                  <a:pt x="813459" y="1697877"/>
                  <a:pt x="759464" y="1653886"/>
                  <a:pt x="598260" y="1660145"/>
                </a:cubicBezTo>
                <a:cubicBezTo>
                  <a:pt x="437056" y="1666404"/>
                  <a:pt x="270505" y="1592879"/>
                  <a:pt x="0" y="1660145"/>
                </a:cubicBezTo>
                <a:cubicBezTo>
                  <a:pt x="-63724" y="1466030"/>
                  <a:pt x="26083" y="1244665"/>
                  <a:pt x="0" y="1073560"/>
                </a:cubicBezTo>
                <a:cubicBezTo>
                  <a:pt x="-26083" y="902455"/>
                  <a:pt x="15216" y="726923"/>
                  <a:pt x="0" y="569983"/>
                </a:cubicBezTo>
                <a:cubicBezTo>
                  <a:pt x="-15216" y="413043"/>
                  <a:pt x="7735" y="21192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communication plan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To make the project visible.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To disseminate and promote the results.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6" name="Google Shape;346;p7"/>
          <p:cNvSpPr txBox="1"/>
          <p:nvPr/>
        </p:nvSpPr>
        <p:spPr>
          <a:xfrm>
            <a:off x="7178147" y="131228"/>
            <a:ext cx="5083628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To make this project a success, we will create management tools :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8"/>
          <p:cNvSpPr txBox="1"/>
          <p:nvPr>
            <p:ph type="title"/>
          </p:nvPr>
        </p:nvSpPr>
        <p:spPr>
          <a:xfrm>
            <a:off x="929806" y="-157389"/>
            <a:ext cx="10515600" cy="1420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4400"/>
              <a:buFont typeface="Corbel"/>
              <a:buNone/>
            </a:pPr>
            <a:r>
              <a:rPr lang="fr-FR" sz="4400"/>
              <a:t>Notre calendrier / </a:t>
            </a:r>
            <a:r>
              <a:rPr lang="fr-FR" sz="4400">
                <a:solidFill>
                  <a:srgbClr val="48BAD1"/>
                </a:solidFill>
              </a:rPr>
              <a:t>Our GANTT planning</a:t>
            </a:r>
            <a:endParaRPr/>
          </a:p>
        </p:txBody>
      </p:sp>
      <p:pic>
        <p:nvPicPr>
          <p:cNvPr id="353" name="Google Shape;353;p8"/>
          <p:cNvPicPr preferRelativeResize="0"/>
          <p:nvPr/>
        </p:nvPicPr>
        <p:blipFill rotWithShape="1">
          <a:blip r:embed="rId3">
            <a:alphaModFix/>
          </a:blip>
          <a:srcRect b="0" l="0" r="427" t="905"/>
          <a:stretch/>
        </p:blipFill>
        <p:spPr>
          <a:xfrm>
            <a:off x="372399" y="978876"/>
            <a:ext cx="11447202" cy="5739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"/>
          <p:cNvSpPr txBox="1"/>
          <p:nvPr/>
        </p:nvSpPr>
        <p:spPr>
          <a:xfrm>
            <a:off x="226726" y="77820"/>
            <a:ext cx="5096388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Les principes fondamentaux </a:t>
            </a:r>
            <a:b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des questionnaires</a:t>
            </a:r>
            <a:endParaRPr/>
          </a:p>
        </p:txBody>
      </p:sp>
      <p:sp>
        <p:nvSpPr>
          <p:cNvPr id="359" name="Google Shape;359;p9"/>
          <p:cNvSpPr/>
          <p:nvPr/>
        </p:nvSpPr>
        <p:spPr>
          <a:xfrm>
            <a:off x="6574973" y="1045027"/>
            <a:ext cx="5497286" cy="5529943"/>
          </a:xfrm>
          <a:custGeom>
            <a:rect b="b" l="l" r="r" t="t"/>
            <a:pathLst>
              <a:path extrusionOk="0" fill="none" h="5529943" w="5497286">
                <a:moveTo>
                  <a:pt x="0" y="0"/>
                </a:moveTo>
                <a:cubicBezTo>
                  <a:pt x="227669" y="11383"/>
                  <a:pt x="475514" y="-12657"/>
                  <a:pt x="632188" y="0"/>
                </a:cubicBezTo>
                <a:cubicBezTo>
                  <a:pt x="788862" y="12657"/>
                  <a:pt x="1044269" y="9626"/>
                  <a:pt x="1319349" y="0"/>
                </a:cubicBezTo>
                <a:cubicBezTo>
                  <a:pt x="1594429" y="-9626"/>
                  <a:pt x="1728515" y="13518"/>
                  <a:pt x="1896564" y="0"/>
                </a:cubicBezTo>
                <a:cubicBezTo>
                  <a:pt x="2064614" y="-13518"/>
                  <a:pt x="2440395" y="25531"/>
                  <a:pt x="2583724" y="0"/>
                </a:cubicBezTo>
                <a:cubicBezTo>
                  <a:pt x="2727053" y="-25531"/>
                  <a:pt x="2908722" y="-11889"/>
                  <a:pt x="3105967" y="0"/>
                </a:cubicBezTo>
                <a:cubicBezTo>
                  <a:pt x="3303212" y="11889"/>
                  <a:pt x="3480573" y="87"/>
                  <a:pt x="3683182" y="0"/>
                </a:cubicBezTo>
                <a:cubicBezTo>
                  <a:pt x="3885791" y="-87"/>
                  <a:pt x="4010806" y="13876"/>
                  <a:pt x="4260397" y="0"/>
                </a:cubicBezTo>
                <a:cubicBezTo>
                  <a:pt x="4509989" y="-13876"/>
                  <a:pt x="5155525" y="-58477"/>
                  <a:pt x="5497286" y="0"/>
                </a:cubicBezTo>
                <a:cubicBezTo>
                  <a:pt x="5491698" y="187310"/>
                  <a:pt x="5471827" y="397797"/>
                  <a:pt x="5497286" y="580644"/>
                </a:cubicBezTo>
                <a:cubicBezTo>
                  <a:pt x="5522745" y="763491"/>
                  <a:pt x="5497056" y="1119871"/>
                  <a:pt x="5497286" y="1382486"/>
                </a:cubicBezTo>
                <a:cubicBezTo>
                  <a:pt x="5497516" y="1645101"/>
                  <a:pt x="5519395" y="1762395"/>
                  <a:pt x="5497286" y="1963130"/>
                </a:cubicBezTo>
                <a:cubicBezTo>
                  <a:pt x="5475177" y="2163865"/>
                  <a:pt x="5472155" y="2515927"/>
                  <a:pt x="5497286" y="2654373"/>
                </a:cubicBezTo>
                <a:cubicBezTo>
                  <a:pt x="5522417" y="2792819"/>
                  <a:pt x="5488579" y="3184513"/>
                  <a:pt x="5497286" y="3456214"/>
                </a:cubicBezTo>
                <a:cubicBezTo>
                  <a:pt x="5505993" y="3727915"/>
                  <a:pt x="5485260" y="3732412"/>
                  <a:pt x="5497286" y="3981559"/>
                </a:cubicBezTo>
                <a:cubicBezTo>
                  <a:pt x="5509312" y="4230707"/>
                  <a:pt x="5477839" y="4388483"/>
                  <a:pt x="5497286" y="4562203"/>
                </a:cubicBezTo>
                <a:cubicBezTo>
                  <a:pt x="5516733" y="4735923"/>
                  <a:pt x="5492263" y="5191566"/>
                  <a:pt x="5497286" y="5529943"/>
                </a:cubicBezTo>
                <a:cubicBezTo>
                  <a:pt x="5328148" y="5532391"/>
                  <a:pt x="4993034" y="5534517"/>
                  <a:pt x="4755152" y="5529943"/>
                </a:cubicBezTo>
                <a:cubicBezTo>
                  <a:pt x="4517270" y="5525369"/>
                  <a:pt x="4335487" y="5551996"/>
                  <a:pt x="4122965" y="5529943"/>
                </a:cubicBezTo>
                <a:cubicBezTo>
                  <a:pt x="3910443" y="5507890"/>
                  <a:pt x="3660432" y="5522039"/>
                  <a:pt x="3435804" y="5529943"/>
                </a:cubicBezTo>
                <a:cubicBezTo>
                  <a:pt x="3211176" y="5537847"/>
                  <a:pt x="3023693" y="5522826"/>
                  <a:pt x="2803616" y="5529943"/>
                </a:cubicBezTo>
                <a:cubicBezTo>
                  <a:pt x="2583539" y="5537060"/>
                  <a:pt x="2388793" y="5504000"/>
                  <a:pt x="2281374" y="5529943"/>
                </a:cubicBezTo>
                <a:cubicBezTo>
                  <a:pt x="2173955" y="5555886"/>
                  <a:pt x="1713522" y="5537096"/>
                  <a:pt x="1484267" y="5529943"/>
                </a:cubicBezTo>
                <a:cubicBezTo>
                  <a:pt x="1255012" y="5522790"/>
                  <a:pt x="1042051" y="5534103"/>
                  <a:pt x="742134" y="5529943"/>
                </a:cubicBezTo>
                <a:cubicBezTo>
                  <a:pt x="442217" y="5525783"/>
                  <a:pt x="167115" y="5517920"/>
                  <a:pt x="0" y="5529943"/>
                </a:cubicBezTo>
                <a:cubicBezTo>
                  <a:pt x="21630" y="5363407"/>
                  <a:pt x="30536" y="5163425"/>
                  <a:pt x="0" y="4894000"/>
                </a:cubicBezTo>
                <a:cubicBezTo>
                  <a:pt x="-30536" y="4624575"/>
                  <a:pt x="-8001" y="4606984"/>
                  <a:pt x="0" y="4368655"/>
                </a:cubicBezTo>
                <a:cubicBezTo>
                  <a:pt x="8001" y="4130326"/>
                  <a:pt x="16531" y="3868992"/>
                  <a:pt x="0" y="3732712"/>
                </a:cubicBezTo>
                <a:cubicBezTo>
                  <a:pt x="-16531" y="3596432"/>
                  <a:pt x="32623" y="3288079"/>
                  <a:pt x="0" y="2986169"/>
                </a:cubicBezTo>
                <a:cubicBezTo>
                  <a:pt x="-32623" y="2684259"/>
                  <a:pt x="-2160" y="2466487"/>
                  <a:pt x="0" y="2239627"/>
                </a:cubicBezTo>
                <a:cubicBezTo>
                  <a:pt x="2160" y="2012767"/>
                  <a:pt x="-6536" y="1824839"/>
                  <a:pt x="0" y="1714282"/>
                </a:cubicBezTo>
                <a:cubicBezTo>
                  <a:pt x="6536" y="1603726"/>
                  <a:pt x="4577" y="1367692"/>
                  <a:pt x="0" y="1133638"/>
                </a:cubicBezTo>
                <a:cubicBezTo>
                  <a:pt x="-4577" y="899584"/>
                  <a:pt x="-56254" y="374210"/>
                  <a:pt x="0" y="0"/>
                </a:cubicBezTo>
                <a:close/>
              </a:path>
              <a:path extrusionOk="0" h="5529943" w="5497286">
                <a:moveTo>
                  <a:pt x="0" y="0"/>
                </a:moveTo>
                <a:cubicBezTo>
                  <a:pt x="187466" y="6831"/>
                  <a:pt x="365466" y="7047"/>
                  <a:pt x="522242" y="0"/>
                </a:cubicBezTo>
                <a:cubicBezTo>
                  <a:pt x="679018" y="-7047"/>
                  <a:pt x="906934" y="6346"/>
                  <a:pt x="1099457" y="0"/>
                </a:cubicBezTo>
                <a:cubicBezTo>
                  <a:pt x="1291981" y="-6346"/>
                  <a:pt x="1397666" y="-10486"/>
                  <a:pt x="1621699" y="0"/>
                </a:cubicBezTo>
                <a:cubicBezTo>
                  <a:pt x="1845732" y="10486"/>
                  <a:pt x="2076249" y="-10227"/>
                  <a:pt x="2308860" y="0"/>
                </a:cubicBezTo>
                <a:cubicBezTo>
                  <a:pt x="2541471" y="10227"/>
                  <a:pt x="2890105" y="29094"/>
                  <a:pt x="3050994" y="0"/>
                </a:cubicBezTo>
                <a:cubicBezTo>
                  <a:pt x="3211883" y="-29094"/>
                  <a:pt x="3437125" y="-14482"/>
                  <a:pt x="3683182" y="0"/>
                </a:cubicBezTo>
                <a:cubicBezTo>
                  <a:pt x="3929239" y="14482"/>
                  <a:pt x="4164137" y="-4747"/>
                  <a:pt x="4480288" y="0"/>
                </a:cubicBezTo>
                <a:cubicBezTo>
                  <a:pt x="4796439" y="4747"/>
                  <a:pt x="5015599" y="9892"/>
                  <a:pt x="5497286" y="0"/>
                </a:cubicBezTo>
                <a:cubicBezTo>
                  <a:pt x="5482465" y="210881"/>
                  <a:pt x="5518297" y="294540"/>
                  <a:pt x="5497286" y="525345"/>
                </a:cubicBezTo>
                <a:cubicBezTo>
                  <a:pt x="5476275" y="756151"/>
                  <a:pt x="5461503" y="1095697"/>
                  <a:pt x="5497286" y="1271887"/>
                </a:cubicBezTo>
                <a:cubicBezTo>
                  <a:pt x="5533069" y="1448077"/>
                  <a:pt x="5510535" y="1620372"/>
                  <a:pt x="5497286" y="1797231"/>
                </a:cubicBezTo>
                <a:cubicBezTo>
                  <a:pt x="5484037" y="1974090"/>
                  <a:pt x="5498827" y="2071979"/>
                  <a:pt x="5497286" y="2322576"/>
                </a:cubicBezTo>
                <a:cubicBezTo>
                  <a:pt x="5495745" y="2573173"/>
                  <a:pt x="5521582" y="2606824"/>
                  <a:pt x="5497286" y="2847921"/>
                </a:cubicBezTo>
                <a:cubicBezTo>
                  <a:pt x="5472990" y="3089019"/>
                  <a:pt x="5490999" y="3271303"/>
                  <a:pt x="5497286" y="3428565"/>
                </a:cubicBezTo>
                <a:cubicBezTo>
                  <a:pt x="5503573" y="3585827"/>
                  <a:pt x="5524906" y="4038654"/>
                  <a:pt x="5497286" y="4230406"/>
                </a:cubicBezTo>
                <a:cubicBezTo>
                  <a:pt x="5469666" y="4422158"/>
                  <a:pt x="5482593" y="4682942"/>
                  <a:pt x="5497286" y="4866350"/>
                </a:cubicBezTo>
                <a:cubicBezTo>
                  <a:pt x="5511979" y="5049758"/>
                  <a:pt x="5508813" y="5229569"/>
                  <a:pt x="5497286" y="5529943"/>
                </a:cubicBezTo>
                <a:cubicBezTo>
                  <a:pt x="5118504" y="5560705"/>
                  <a:pt x="5079983" y="5549807"/>
                  <a:pt x="4700180" y="5529943"/>
                </a:cubicBezTo>
                <a:cubicBezTo>
                  <a:pt x="4320377" y="5510079"/>
                  <a:pt x="4355739" y="5514849"/>
                  <a:pt x="4122965" y="5529943"/>
                </a:cubicBezTo>
                <a:cubicBezTo>
                  <a:pt x="3890191" y="5545037"/>
                  <a:pt x="3764836" y="5562248"/>
                  <a:pt x="3435804" y="5529943"/>
                </a:cubicBezTo>
                <a:cubicBezTo>
                  <a:pt x="3106772" y="5497638"/>
                  <a:pt x="3023660" y="5531119"/>
                  <a:pt x="2858589" y="5529943"/>
                </a:cubicBezTo>
                <a:cubicBezTo>
                  <a:pt x="2693519" y="5528767"/>
                  <a:pt x="2510920" y="5521483"/>
                  <a:pt x="2336347" y="5529943"/>
                </a:cubicBezTo>
                <a:cubicBezTo>
                  <a:pt x="2161774" y="5538403"/>
                  <a:pt x="1849241" y="5516937"/>
                  <a:pt x="1704159" y="5529943"/>
                </a:cubicBezTo>
                <a:cubicBezTo>
                  <a:pt x="1559077" y="5542949"/>
                  <a:pt x="1385911" y="5529476"/>
                  <a:pt x="1126944" y="5529943"/>
                </a:cubicBezTo>
                <a:cubicBezTo>
                  <a:pt x="867977" y="5530410"/>
                  <a:pt x="319223" y="5541069"/>
                  <a:pt x="0" y="5529943"/>
                </a:cubicBezTo>
                <a:cubicBezTo>
                  <a:pt x="-13728" y="5243979"/>
                  <a:pt x="1441" y="5125429"/>
                  <a:pt x="0" y="4949299"/>
                </a:cubicBezTo>
                <a:cubicBezTo>
                  <a:pt x="-1441" y="4773169"/>
                  <a:pt x="8931" y="4492642"/>
                  <a:pt x="0" y="4147457"/>
                </a:cubicBezTo>
                <a:cubicBezTo>
                  <a:pt x="-8931" y="3802272"/>
                  <a:pt x="-427" y="3684664"/>
                  <a:pt x="0" y="3345616"/>
                </a:cubicBezTo>
                <a:cubicBezTo>
                  <a:pt x="427" y="3006568"/>
                  <a:pt x="31116" y="2938662"/>
                  <a:pt x="0" y="2709672"/>
                </a:cubicBezTo>
                <a:cubicBezTo>
                  <a:pt x="-31116" y="2480682"/>
                  <a:pt x="-12010" y="2317345"/>
                  <a:pt x="0" y="2129028"/>
                </a:cubicBezTo>
                <a:cubicBezTo>
                  <a:pt x="12010" y="1940711"/>
                  <a:pt x="-16883" y="1669489"/>
                  <a:pt x="0" y="1548384"/>
                </a:cubicBezTo>
                <a:cubicBezTo>
                  <a:pt x="16883" y="1427279"/>
                  <a:pt x="20644" y="952467"/>
                  <a:pt x="0" y="746542"/>
                </a:cubicBezTo>
                <a:cubicBezTo>
                  <a:pt x="-20644" y="540617"/>
                  <a:pt x="24298" y="289614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Be anonymous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Quick to complete (10 min maximum)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Easily understandable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Can be completed face-to-face and online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Translated into the languages of the partners and into English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Contain a maximum number of questions with tick boxes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Address the needs of professionals or target audiences (NEETs, migrants, etc.)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0" name="Google Shape;360;p9"/>
          <p:cNvSpPr/>
          <p:nvPr/>
        </p:nvSpPr>
        <p:spPr>
          <a:xfrm>
            <a:off x="226726" y="1045028"/>
            <a:ext cx="5007430" cy="5529943"/>
          </a:xfrm>
          <a:custGeom>
            <a:rect b="b" l="l" r="r" t="t"/>
            <a:pathLst>
              <a:path extrusionOk="0" fill="none" h="5529943" w="5007430">
                <a:moveTo>
                  <a:pt x="0" y="0"/>
                </a:moveTo>
                <a:cubicBezTo>
                  <a:pt x="204767" y="-21646"/>
                  <a:pt x="356488" y="23280"/>
                  <a:pt x="506307" y="0"/>
                </a:cubicBezTo>
                <a:cubicBezTo>
                  <a:pt x="656126" y="-23280"/>
                  <a:pt x="902124" y="13703"/>
                  <a:pt x="1012614" y="0"/>
                </a:cubicBezTo>
                <a:cubicBezTo>
                  <a:pt x="1123104" y="-13703"/>
                  <a:pt x="1271776" y="1253"/>
                  <a:pt x="1418772" y="0"/>
                </a:cubicBezTo>
                <a:cubicBezTo>
                  <a:pt x="1565768" y="-1253"/>
                  <a:pt x="1795693" y="36892"/>
                  <a:pt x="2025227" y="0"/>
                </a:cubicBezTo>
                <a:cubicBezTo>
                  <a:pt x="2254761" y="-36892"/>
                  <a:pt x="2300787" y="15197"/>
                  <a:pt x="2481460" y="0"/>
                </a:cubicBezTo>
                <a:cubicBezTo>
                  <a:pt x="2662133" y="-15197"/>
                  <a:pt x="2737691" y="21182"/>
                  <a:pt x="2937692" y="0"/>
                </a:cubicBezTo>
                <a:cubicBezTo>
                  <a:pt x="3137693" y="-21182"/>
                  <a:pt x="3408444" y="50543"/>
                  <a:pt x="3594222" y="0"/>
                </a:cubicBezTo>
                <a:cubicBezTo>
                  <a:pt x="3780000" y="-50543"/>
                  <a:pt x="3862871" y="6550"/>
                  <a:pt x="4000380" y="0"/>
                </a:cubicBezTo>
                <a:cubicBezTo>
                  <a:pt x="4137889" y="-6550"/>
                  <a:pt x="4313967" y="24"/>
                  <a:pt x="4456613" y="0"/>
                </a:cubicBezTo>
                <a:cubicBezTo>
                  <a:pt x="4599259" y="-24"/>
                  <a:pt x="4847725" y="48692"/>
                  <a:pt x="5007430" y="0"/>
                </a:cubicBezTo>
                <a:cubicBezTo>
                  <a:pt x="5009017" y="212238"/>
                  <a:pt x="4993393" y="299678"/>
                  <a:pt x="5007430" y="497695"/>
                </a:cubicBezTo>
                <a:cubicBezTo>
                  <a:pt x="5021467" y="695712"/>
                  <a:pt x="5000865" y="753003"/>
                  <a:pt x="5007430" y="884791"/>
                </a:cubicBezTo>
                <a:cubicBezTo>
                  <a:pt x="5013995" y="1016579"/>
                  <a:pt x="4968654" y="1158985"/>
                  <a:pt x="5007430" y="1271887"/>
                </a:cubicBezTo>
                <a:cubicBezTo>
                  <a:pt x="5046206" y="1384789"/>
                  <a:pt x="5005451" y="1533869"/>
                  <a:pt x="5007430" y="1658983"/>
                </a:cubicBezTo>
                <a:cubicBezTo>
                  <a:pt x="5009409" y="1784097"/>
                  <a:pt x="4977677" y="1955821"/>
                  <a:pt x="5007430" y="2101378"/>
                </a:cubicBezTo>
                <a:cubicBezTo>
                  <a:pt x="5037183" y="2246935"/>
                  <a:pt x="4973764" y="2379207"/>
                  <a:pt x="5007430" y="2543774"/>
                </a:cubicBezTo>
                <a:cubicBezTo>
                  <a:pt x="5041096" y="2708341"/>
                  <a:pt x="4975179" y="2847946"/>
                  <a:pt x="5007430" y="3096768"/>
                </a:cubicBezTo>
                <a:cubicBezTo>
                  <a:pt x="5039681" y="3345590"/>
                  <a:pt x="4988488" y="3495096"/>
                  <a:pt x="5007430" y="3705062"/>
                </a:cubicBezTo>
                <a:cubicBezTo>
                  <a:pt x="5026372" y="3915028"/>
                  <a:pt x="4968326" y="4110324"/>
                  <a:pt x="5007430" y="4313356"/>
                </a:cubicBezTo>
                <a:cubicBezTo>
                  <a:pt x="5046534" y="4516388"/>
                  <a:pt x="4992376" y="4592799"/>
                  <a:pt x="5007430" y="4811050"/>
                </a:cubicBezTo>
                <a:cubicBezTo>
                  <a:pt x="5022484" y="5029301"/>
                  <a:pt x="4945210" y="5262030"/>
                  <a:pt x="5007430" y="5529943"/>
                </a:cubicBezTo>
                <a:cubicBezTo>
                  <a:pt x="4856917" y="5572482"/>
                  <a:pt x="4729557" y="5477073"/>
                  <a:pt x="4551197" y="5529943"/>
                </a:cubicBezTo>
                <a:cubicBezTo>
                  <a:pt x="4372837" y="5582813"/>
                  <a:pt x="4230381" y="5509163"/>
                  <a:pt x="3944742" y="5529943"/>
                </a:cubicBezTo>
                <a:cubicBezTo>
                  <a:pt x="3659103" y="5550723"/>
                  <a:pt x="3556188" y="5505304"/>
                  <a:pt x="3438435" y="5529943"/>
                </a:cubicBezTo>
                <a:cubicBezTo>
                  <a:pt x="3320682" y="5554582"/>
                  <a:pt x="3089387" y="5499543"/>
                  <a:pt x="2932128" y="5529943"/>
                </a:cubicBezTo>
                <a:cubicBezTo>
                  <a:pt x="2774869" y="5560343"/>
                  <a:pt x="2540567" y="5484933"/>
                  <a:pt x="2325673" y="5529943"/>
                </a:cubicBezTo>
                <a:cubicBezTo>
                  <a:pt x="2110779" y="5574953"/>
                  <a:pt x="2083235" y="5484915"/>
                  <a:pt x="1919515" y="5529943"/>
                </a:cubicBezTo>
                <a:cubicBezTo>
                  <a:pt x="1755795" y="5574971"/>
                  <a:pt x="1642076" y="5520786"/>
                  <a:pt x="1513357" y="5529943"/>
                </a:cubicBezTo>
                <a:cubicBezTo>
                  <a:pt x="1384638" y="5539100"/>
                  <a:pt x="1167259" y="5506231"/>
                  <a:pt x="1007050" y="5529943"/>
                </a:cubicBezTo>
                <a:cubicBezTo>
                  <a:pt x="846841" y="5553655"/>
                  <a:pt x="756182" y="5519349"/>
                  <a:pt x="600892" y="5529943"/>
                </a:cubicBezTo>
                <a:cubicBezTo>
                  <a:pt x="445602" y="5540537"/>
                  <a:pt x="223977" y="5492750"/>
                  <a:pt x="0" y="5529943"/>
                </a:cubicBezTo>
                <a:cubicBezTo>
                  <a:pt x="-18577" y="5327928"/>
                  <a:pt x="16922" y="5287927"/>
                  <a:pt x="0" y="5087548"/>
                </a:cubicBezTo>
                <a:cubicBezTo>
                  <a:pt x="-16922" y="4887169"/>
                  <a:pt x="47968" y="4685068"/>
                  <a:pt x="0" y="4423954"/>
                </a:cubicBezTo>
                <a:cubicBezTo>
                  <a:pt x="-47968" y="4162840"/>
                  <a:pt x="7646" y="4167385"/>
                  <a:pt x="0" y="3981559"/>
                </a:cubicBezTo>
                <a:cubicBezTo>
                  <a:pt x="-7646" y="3795733"/>
                  <a:pt x="638" y="3733592"/>
                  <a:pt x="0" y="3539164"/>
                </a:cubicBezTo>
                <a:cubicBezTo>
                  <a:pt x="-638" y="3344737"/>
                  <a:pt x="24985" y="3217978"/>
                  <a:pt x="0" y="2930870"/>
                </a:cubicBezTo>
                <a:cubicBezTo>
                  <a:pt x="-24985" y="2643762"/>
                  <a:pt x="43427" y="2681120"/>
                  <a:pt x="0" y="2433175"/>
                </a:cubicBezTo>
                <a:cubicBezTo>
                  <a:pt x="-43427" y="2185230"/>
                  <a:pt x="48123" y="2048981"/>
                  <a:pt x="0" y="1935480"/>
                </a:cubicBezTo>
                <a:cubicBezTo>
                  <a:pt x="-48123" y="1821980"/>
                  <a:pt x="27317" y="1574435"/>
                  <a:pt x="0" y="1327186"/>
                </a:cubicBezTo>
                <a:cubicBezTo>
                  <a:pt x="-27317" y="1079937"/>
                  <a:pt x="64350" y="850862"/>
                  <a:pt x="0" y="718893"/>
                </a:cubicBezTo>
                <a:cubicBezTo>
                  <a:pt x="-64350" y="586924"/>
                  <a:pt x="42123" y="351783"/>
                  <a:pt x="0" y="0"/>
                </a:cubicBezTo>
                <a:close/>
              </a:path>
              <a:path extrusionOk="0" h="5529943" w="500743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33020" y="139235"/>
                  <a:pt x="4954384" y="332999"/>
                  <a:pt x="5007430" y="497695"/>
                </a:cubicBezTo>
                <a:cubicBezTo>
                  <a:pt x="5060476" y="662392"/>
                  <a:pt x="4981019" y="802310"/>
                  <a:pt x="5007430" y="1050689"/>
                </a:cubicBezTo>
                <a:cubicBezTo>
                  <a:pt x="5033841" y="1299068"/>
                  <a:pt x="4987812" y="1389664"/>
                  <a:pt x="5007430" y="1493085"/>
                </a:cubicBezTo>
                <a:cubicBezTo>
                  <a:pt x="5027048" y="1596506"/>
                  <a:pt x="4985174" y="1691583"/>
                  <a:pt x="5007430" y="1880181"/>
                </a:cubicBezTo>
                <a:cubicBezTo>
                  <a:pt x="5029686" y="2068779"/>
                  <a:pt x="4945100" y="2346062"/>
                  <a:pt x="5007430" y="2488474"/>
                </a:cubicBezTo>
                <a:cubicBezTo>
                  <a:pt x="5069760" y="2630886"/>
                  <a:pt x="4980590" y="2844502"/>
                  <a:pt x="5007430" y="3096768"/>
                </a:cubicBezTo>
                <a:cubicBezTo>
                  <a:pt x="5034270" y="3349034"/>
                  <a:pt x="4956485" y="3480266"/>
                  <a:pt x="5007430" y="3705062"/>
                </a:cubicBezTo>
                <a:cubicBezTo>
                  <a:pt x="5058375" y="3929858"/>
                  <a:pt x="4936961" y="4233431"/>
                  <a:pt x="5007430" y="4368655"/>
                </a:cubicBezTo>
                <a:cubicBezTo>
                  <a:pt x="5077899" y="4503879"/>
                  <a:pt x="4948655" y="4763438"/>
                  <a:pt x="5007430" y="4976949"/>
                </a:cubicBezTo>
                <a:cubicBezTo>
                  <a:pt x="5066205" y="5190460"/>
                  <a:pt x="4945558" y="5414243"/>
                  <a:pt x="5007430" y="5529943"/>
                </a:cubicBezTo>
                <a:cubicBezTo>
                  <a:pt x="4832199" y="5543151"/>
                  <a:pt x="4690690" y="5472284"/>
                  <a:pt x="4400975" y="5529943"/>
                </a:cubicBezTo>
                <a:cubicBezTo>
                  <a:pt x="4111261" y="5587602"/>
                  <a:pt x="3994528" y="5496158"/>
                  <a:pt x="3794519" y="5529943"/>
                </a:cubicBezTo>
                <a:cubicBezTo>
                  <a:pt x="3594510" y="5563728"/>
                  <a:pt x="3431382" y="5482679"/>
                  <a:pt x="3338287" y="5529943"/>
                </a:cubicBezTo>
                <a:cubicBezTo>
                  <a:pt x="3245192" y="5577207"/>
                  <a:pt x="3022297" y="5483620"/>
                  <a:pt x="2932128" y="5529943"/>
                </a:cubicBezTo>
                <a:cubicBezTo>
                  <a:pt x="2841959" y="5576266"/>
                  <a:pt x="2710408" y="5511370"/>
                  <a:pt x="2525970" y="5529943"/>
                </a:cubicBezTo>
                <a:cubicBezTo>
                  <a:pt x="2341532" y="5548516"/>
                  <a:pt x="2076118" y="5476751"/>
                  <a:pt x="1919515" y="5529943"/>
                </a:cubicBezTo>
                <a:cubicBezTo>
                  <a:pt x="1762913" y="5583135"/>
                  <a:pt x="1610133" y="5473587"/>
                  <a:pt x="1363134" y="5529943"/>
                </a:cubicBezTo>
                <a:cubicBezTo>
                  <a:pt x="1116135" y="5586299"/>
                  <a:pt x="1049550" y="5477023"/>
                  <a:pt x="856827" y="5529943"/>
                </a:cubicBezTo>
                <a:cubicBezTo>
                  <a:pt x="664104" y="5582863"/>
                  <a:pt x="214641" y="5522449"/>
                  <a:pt x="0" y="5529943"/>
                </a:cubicBezTo>
                <a:cubicBezTo>
                  <a:pt x="-18595" y="5334940"/>
                  <a:pt x="44407" y="5095156"/>
                  <a:pt x="0" y="4976949"/>
                </a:cubicBezTo>
                <a:cubicBezTo>
                  <a:pt x="-44407" y="4858742"/>
                  <a:pt x="6585" y="4588148"/>
                  <a:pt x="0" y="4313356"/>
                </a:cubicBezTo>
                <a:cubicBezTo>
                  <a:pt x="-6585" y="4038564"/>
                  <a:pt x="24550" y="3920524"/>
                  <a:pt x="0" y="3815661"/>
                </a:cubicBezTo>
                <a:cubicBezTo>
                  <a:pt x="-24550" y="3710798"/>
                  <a:pt x="66032" y="3491265"/>
                  <a:pt x="0" y="3262666"/>
                </a:cubicBezTo>
                <a:cubicBezTo>
                  <a:pt x="-66032" y="3034068"/>
                  <a:pt x="2708" y="3018125"/>
                  <a:pt x="0" y="2875570"/>
                </a:cubicBezTo>
                <a:cubicBezTo>
                  <a:pt x="-2708" y="2733015"/>
                  <a:pt x="48219" y="2567730"/>
                  <a:pt x="0" y="2377875"/>
                </a:cubicBezTo>
                <a:cubicBezTo>
                  <a:pt x="-48219" y="2188020"/>
                  <a:pt x="22073" y="2153171"/>
                  <a:pt x="0" y="1935480"/>
                </a:cubicBezTo>
                <a:cubicBezTo>
                  <a:pt x="-22073" y="1717790"/>
                  <a:pt x="13566" y="1720557"/>
                  <a:pt x="0" y="1548384"/>
                </a:cubicBezTo>
                <a:cubicBezTo>
                  <a:pt x="-13566" y="1376211"/>
                  <a:pt x="17235" y="1248915"/>
                  <a:pt x="0" y="1161288"/>
                </a:cubicBezTo>
                <a:cubicBezTo>
                  <a:pt x="-17235" y="1073661"/>
                  <a:pt x="51734" y="849491"/>
                  <a:pt x="0" y="718893"/>
                </a:cubicBezTo>
                <a:cubicBezTo>
                  <a:pt x="-51734" y="588296"/>
                  <a:pt x="17699" y="30767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Être anonyme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Être rapide à compléter</a:t>
            </a:r>
            <a:b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 (10 min maximum)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Facilement compréhensible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Réalisable en face-à-face et en ligne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Traduit dans les langues des partenaires et en anglais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Comporter un maximum de questions avec des cases à cocher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orbel"/>
              <a:buAutoNum type="arabicPeriod"/>
            </a:pPr>
            <a:r>
              <a:rPr b="1" lang="fr-FR" sz="2600">
                <a:solidFill>
                  <a:srgbClr val="002060"/>
                </a:solidFill>
                <a:latin typeface="Corbel"/>
                <a:ea typeface="Corbel"/>
                <a:cs typeface="Corbel"/>
                <a:sym typeface="Corbel"/>
              </a:rPr>
              <a:t>Traite des besoins des professionnels ou des publics cibles (NEETs, migrants…)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b="1"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9250" lvl="0" marL="5143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Corbe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DEDED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rgbClr val="00206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1" name="Google Shape;361;p9"/>
          <p:cNvSpPr txBox="1"/>
          <p:nvPr/>
        </p:nvSpPr>
        <p:spPr>
          <a:xfrm>
            <a:off x="7358744" y="130703"/>
            <a:ext cx="4833256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fundamental principles </a:t>
            </a:r>
            <a:b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fr-FR" sz="26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of surveys</a:t>
            </a:r>
            <a:endParaRPr b="1"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inceau">
  <a:themeElements>
    <a:clrScheme name="Custom 17">
      <a:dk1>
        <a:srgbClr val="000000"/>
      </a:dk1>
      <a:lt1>
        <a:srgbClr val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ofondeur">
  <a:themeElements>
    <a:clrScheme name="Profondeur">
      <a:dk1>
        <a:srgbClr val="000000"/>
      </a:dk1>
      <a:lt1>
        <a:srgbClr val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2024-03-10T12:21:17Z</dcterms:created>
  <dc:creator>delila nakib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